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33"/>
  </p:notesMasterIdLst>
  <p:sldIdLst>
    <p:sldId id="256" r:id="rId2"/>
    <p:sldId id="258" r:id="rId3"/>
    <p:sldId id="261" r:id="rId4"/>
    <p:sldId id="274" r:id="rId5"/>
    <p:sldId id="275" r:id="rId6"/>
    <p:sldId id="273" r:id="rId7"/>
    <p:sldId id="263" r:id="rId8"/>
    <p:sldId id="276" r:id="rId9"/>
    <p:sldId id="265" r:id="rId10"/>
    <p:sldId id="278" r:id="rId11"/>
    <p:sldId id="266" r:id="rId12"/>
    <p:sldId id="279" r:id="rId13"/>
    <p:sldId id="267" r:id="rId14"/>
    <p:sldId id="268" r:id="rId15"/>
    <p:sldId id="269" r:id="rId16"/>
    <p:sldId id="270" r:id="rId17"/>
    <p:sldId id="272" r:id="rId18"/>
    <p:sldId id="277"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29E32F-0928-2BEC-2299-010E7B9F1A61}" v="211" dt="2022-02-13T18:51:17.999"/>
    <p1510:client id="{FAE51DE1-3F23-A274-9EA4-42DA6958F758}" v="78" dt="2022-02-13T09:42:17.2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2" autoAdjust="0"/>
    <p:restoredTop sz="85731" autoAdjust="0"/>
  </p:normalViewPr>
  <p:slideViewPr>
    <p:cSldViewPr snapToGrid="0">
      <p:cViewPr varScale="1">
        <p:scale>
          <a:sx n="79" d="100"/>
          <a:sy n="79" d="100"/>
        </p:scale>
        <p:origin x="33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Yamaguchi" userId="S::yamaguchi@blakemore.gr.jp::ec8603c4-d71e-495b-aedc-c53e6e194324" providerId="AD" clId="Web-{E929E32F-0928-2BEC-2299-010E7B9F1A61}"/>
    <pc:docChg chg="addSld delSld modSld">
      <pc:chgData name="M.Yamaguchi" userId="S::yamaguchi@blakemore.gr.jp::ec8603c4-d71e-495b-aedc-c53e6e194324" providerId="AD" clId="Web-{E929E32F-0928-2BEC-2299-010E7B9F1A61}" dt="2022-02-13T18:52:42.189" v="298"/>
      <pc:docMkLst>
        <pc:docMk/>
      </pc:docMkLst>
      <pc:sldChg chg="del">
        <pc:chgData name="M.Yamaguchi" userId="S::yamaguchi@blakemore.gr.jp::ec8603c4-d71e-495b-aedc-c53e6e194324" providerId="AD" clId="Web-{E929E32F-0928-2BEC-2299-010E7B9F1A61}" dt="2022-02-13T18:48:51.870" v="245"/>
        <pc:sldMkLst>
          <pc:docMk/>
          <pc:sldMk cId="1613389307" sldId="257"/>
        </pc:sldMkLst>
      </pc:sldChg>
      <pc:sldChg chg="modSp modNotes">
        <pc:chgData name="M.Yamaguchi" userId="S::yamaguchi@blakemore.gr.jp::ec8603c4-d71e-495b-aedc-c53e6e194324" providerId="AD" clId="Web-{E929E32F-0928-2BEC-2299-010E7B9F1A61}" dt="2022-02-13T18:52:15.782" v="281"/>
        <pc:sldMkLst>
          <pc:docMk/>
          <pc:sldMk cId="480431287" sldId="258"/>
        </pc:sldMkLst>
        <pc:spChg chg="mod">
          <ac:chgData name="M.Yamaguchi" userId="S::yamaguchi@blakemore.gr.jp::ec8603c4-d71e-495b-aedc-c53e6e194324" providerId="AD" clId="Web-{E929E32F-0928-2BEC-2299-010E7B9F1A61}" dt="2022-02-13T18:51:17.999" v="276" actId="20577"/>
          <ac:spMkLst>
            <pc:docMk/>
            <pc:sldMk cId="480431287" sldId="258"/>
            <ac:spMk id="3" creationId="{04367685-5B1F-4885-A0C5-DF6581044BE1}"/>
          </ac:spMkLst>
        </pc:spChg>
      </pc:sldChg>
      <pc:sldChg chg="modSp del">
        <pc:chgData name="M.Yamaguchi" userId="S::yamaguchi@blakemore.gr.jp::ec8603c4-d71e-495b-aedc-c53e6e194324" providerId="AD" clId="Web-{E929E32F-0928-2BEC-2299-010E7B9F1A61}" dt="2022-02-13T18:48:54.573" v="246"/>
        <pc:sldMkLst>
          <pc:docMk/>
          <pc:sldMk cId="1335154768" sldId="259"/>
        </pc:sldMkLst>
        <pc:spChg chg="mod">
          <ac:chgData name="M.Yamaguchi" userId="S::yamaguchi@blakemore.gr.jp::ec8603c4-d71e-495b-aedc-c53e6e194324" providerId="AD" clId="Web-{E929E32F-0928-2BEC-2299-010E7B9F1A61}" dt="2022-02-13T18:31:50.902" v="10" actId="20577"/>
          <ac:spMkLst>
            <pc:docMk/>
            <pc:sldMk cId="1335154768" sldId="259"/>
            <ac:spMk id="2" creationId="{C8340297-8984-472F-8318-6AC11AE327AC}"/>
          </ac:spMkLst>
        </pc:spChg>
        <pc:spChg chg="mod">
          <ac:chgData name="M.Yamaguchi" userId="S::yamaguchi@blakemore.gr.jp::ec8603c4-d71e-495b-aedc-c53e6e194324" providerId="AD" clId="Web-{E929E32F-0928-2BEC-2299-010E7B9F1A61}" dt="2022-02-13T18:32:04.809" v="27" actId="20577"/>
          <ac:spMkLst>
            <pc:docMk/>
            <pc:sldMk cId="1335154768" sldId="259"/>
            <ac:spMk id="3" creationId="{DC757EEC-3C3F-4AB1-BE6B-09E4F5D636A7}"/>
          </ac:spMkLst>
        </pc:spChg>
      </pc:sldChg>
      <pc:sldChg chg="modNotes">
        <pc:chgData name="M.Yamaguchi" userId="S::yamaguchi@blakemore.gr.jp::ec8603c4-d71e-495b-aedc-c53e6e194324" providerId="AD" clId="Web-{E929E32F-0928-2BEC-2299-010E7B9F1A61}" dt="2022-02-13T18:52:42.189" v="298"/>
        <pc:sldMkLst>
          <pc:docMk/>
          <pc:sldMk cId="673838340" sldId="261"/>
        </pc:sldMkLst>
      </pc:sldChg>
      <pc:sldChg chg="modSp modNotes">
        <pc:chgData name="M.Yamaguchi" userId="S::yamaguchi@blakemore.gr.jp::ec8603c4-d71e-495b-aedc-c53e6e194324" providerId="AD" clId="Web-{E929E32F-0928-2BEC-2299-010E7B9F1A61}" dt="2022-02-13T18:50:48.233" v="265"/>
        <pc:sldMkLst>
          <pc:docMk/>
          <pc:sldMk cId="1734510227" sldId="272"/>
        </pc:sldMkLst>
        <pc:spChg chg="mod">
          <ac:chgData name="M.Yamaguchi" userId="S::yamaguchi@blakemore.gr.jp::ec8603c4-d71e-495b-aedc-c53e6e194324" providerId="AD" clId="Web-{E929E32F-0928-2BEC-2299-010E7B9F1A61}" dt="2022-02-13T18:50:13.841" v="256" actId="20577"/>
          <ac:spMkLst>
            <pc:docMk/>
            <pc:sldMk cId="1734510227" sldId="272"/>
            <ac:spMk id="3" creationId="{04367685-5B1F-4885-A0C5-DF6581044BE1}"/>
          </ac:spMkLst>
        </pc:spChg>
      </pc:sldChg>
      <pc:sldChg chg="modSp add del replId">
        <pc:chgData name="M.Yamaguchi" userId="S::yamaguchi@blakemore.gr.jp::ec8603c4-d71e-495b-aedc-c53e6e194324" providerId="AD" clId="Web-{E929E32F-0928-2BEC-2299-010E7B9F1A61}" dt="2022-02-13T18:48:57.417" v="247"/>
        <pc:sldMkLst>
          <pc:docMk/>
          <pc:sldMk cId="4060484650" sldId="277"/>
        </pc:sldMkLst>
        <pc:spChg chg="mod">
          <ac:chgData name="M.Yamaguchi" userId="S::yamaguchi@blakemore.gr.jp::ec8603c4-d71e-495b-aedc-c53e6e194324" providerId="AD" clId="Web-{E929E32F-0928-2BEC-2299-010E7B9F1A61}" dt="2022-02-13T18:33:06.828" v="40" actId="20577"/>
          <ac:spMkLst>
            <pc:docMk/>
            <pc:sldMk cId="4060484650" sldId="277"/>
            <ac:spMk id="2" creationId="{C8340297-8984-472F-8318-6AC11AE327AC}"/>
          </ac:spMkLst>
        </pc:spChg>
        <pc:spChg chg="mod">
          <ac:chgData name="M.Yamaguchi" userId="S::yamaguchi@blakemore.gr.jp::ec8603c4-d71e-495b-aedc-c53e6e194324" providerId="AD" clId="Web-{E929E32F-0928-2BEC-2299-010E7B9F1A61}" dt="2022-02-13T18:34:22.739" v="44" actId="20577"/>
          <ac:spMkLst>
            <pc:docMk/>
            <pc:sldMk cId="4060484650" sldId="277"/>
            <ac:spMk id="3" creationId="{DC757EEC-3C3F-4AB1-BE6B-09E4F5D636A7}"/>
          </ac:spMkLst>
        </pc:spChg>
      </pc:sldChg>
      <pc:sldChg chg="add del replId">
        <pc:chgData name="M.Yamaguchi" userId="S::yamaguchi@blakemore.gr.jp::ec8603c4-d71e-495b-aedc-c53e6e194324" providerId="AD" clId="Web-{E929E32F-0928-2BEC-2299-010E7B9F1A61}" dt="2022-02-13T18:34:16.973" v="43"/>
        <pc:sldMkLst>
          <pc:docMk/>
          <pc:sldMk cId="3008599059" sldId="278"/>
        </pc:sldMkLst>
      </pc:sldChg>
    </pc:docChg>
  </pc:docChgLst>
  <pc:docChgLst>
    <pc:chgData name="M.Yamaguchi" userId="S::yamaguchi@blakemore.gr.jp::ec8603c4-d71e-495b-aedc-c53e6e194324" providerId="AD" clId="Web-{FAE51DE1-3F23-A274-9EA4-42DA6958F758}"/>
    <pc:docChg chg="modSld addMainMaster delMainMaster">
      <pc:chgData name="M.Yamaguchi" userId="S::yamaguchi@blakemore.gr.jp::ec8603c4-d71e-495b-aedc-c53e6e194324" providerId="AD" clId="Web-{FAE51DE1-3F23-A274-9EA4-42DA6958F758}" dt="2022-02-13T09:42:17.288" v="81"/>
      <pc:docMkLst>
        <pc:docMk/>
      </pc:docMkLst>
      <pc:sldChg chg="addSp delSp modSp mod setBg modClrScheme addAnim delAnim setClrOvrMap chgLayout">
        <pc:chgData name="M.Yamaguchi" userId="S::yamaguchi@blakemore.gr.jp::ec8603c4-d71e-495b-aedc-c53e6e194324" providerId="AD" clId="Web-{FAE51DE1-3F23-A274-9EA4-42DA6958F758}" dt="2022-02-13T09:42:17.288" v="81"/>
        <pc:sldMkLst>
          <pc:docMk/>
          <pc:sldMk cId="3109861025" sldId="256"/>
        </pc:sldMkLst>
        <pc:spChg chg="mod ord">
          <ac:chgData name="M.Yamaguchi" userId="S::yamaguchi@blakemore.gr.jp::ec8603c4-d71e-495b-aedc-c53e6e194324" providerId="AD" clId="Web-{FAE51DE1-3F23-A274-9EA4-42DA6958F758}" dt="2022-02-13T09:42:17.288" v="79"/>
          <ac:spMkLst>
            <pc:docMk/>
            <pc:sldMk cId="3109861025" sldId="256"/>
            <ac:spMk id="2" creationId="{2A7EF43B-7E8E-41A2-9DD4-5C71484B4928}"/>
          </ac:spMkLst>
        </pc:spChg>
        <pc:spChg chg="mod ord">
          <ac:chgData name="M.Yamaguchi" userId="S::yamaguchi@blakemore.gr.jp::ec8603c4-d71e-495b-aedc-c53e6e194324" providerId="AD" clId="Web-{FAE51DE1-3F23-A274-9EA4-42DA6958F758}" dt="2022-02-13T09:42:17.288" v="79"/>
          <ac:spMkLst>
            <pc:docMk/>
            <pc:sldMk cId="3109861025" sldId="256"/>
            <ac:spMk id="3" creationId="{4C2C9E0D-2463-4965-AA95-757FB6B12031}"/>
          </ac:spMkLst>
        </pc:spChg>
        <pc:spChg chg="add del">
          <ac:chgData name="M.Yamaguchi" userId="S::yamaguchi@blakemore.gr.jp::ec8603c4-d71e-495b-aedc-c53e6e194324" providerId="AD" clId="Web-{FAE51DE1-3F23-A274-9EA4-42DA6958F758}" dt="2022-02-13T09:42:17.288" v="78"/>
          <ac:spMkLst>
            <pc:docMk/>
            <pc:sldMk cId="3109861025" sldId="256"/>
            <ac:spMk id="8" creationId="{8C6E698C-8155-4B8B-BDC9-B7299772B509}"/>
          </ac:spMkLst>
        </pc:spChg>
        <pc:spChg chg="add del">
          <ac:chgData name="M.Yamaguchi" userId="S::yamaguchi@blakemore.gr.jp::ec8603c4-d71e-495b-aedc-c53e6e194324" providerId="AD" clId="Web-{FAE51DE1-3F23-A274-9EA4-42DA6958F758}" dt="2022-02-13T09:42:17.288" v="78"/>
          <ac:spMkLst>
            <pc:docMk/>
            <pc:sldMk cId="3109861025" sldId="256"/>
            <ac:spMk id="12" creationId="{A05250E5-90D0-4E41-B9BD-FF661DE54040}"/>
          </ac:spMkLst>
        </pc:spChg>
        <pc:spChg chg="add">
          <ac:chgData name="M.Yamaguchi" userId="S::yamaguchi@blakemore.gr.jp::ec8603c4-d71e-495b-aedc-c53e6e194324" providerId="AD" clId="Web-{FAE51DE1-3F23-A274-9EA4-42DA6958F758}" dt="2022-02-13T09:42:17.288" v="79"/>
          <ac:spMkLst>
            <pc:docMk/>
            <pc:sldMk cId="3109861025" sldId="256"/>
            <ac:spMk id="14" creationId="{FBDCECDC-EEE3-4128-AA5E-82A8C08796E8}"/>
          </ac:spMkLst>
        </pc:spChg>
        <pc:spChg chg="add">
          <ac:chgData name="M.Yamaguchi" userId="S::yamaguchi@blakemore.gr.jp::ec8603c4-d71e-495b-aedc-c53e6e194324" providerId="AD" clId="Web-{FAE51DE1-3F23-A274-9EA4-42DA6958F758}" dt="2022-02-13T09:42:17.288" v="79"/>
          <ac:spMkLst>
            <pc:docMk/>
            <pc:sldMk cId="3109861025" sldId="256"/>
            <ac:spMk id="15" creationId="{4260EDE0-989C-4E16-AF94-F652294D828E}"/>
          </ac:spMkLst>
        </pc:spChg>
        <pc:spChg chg="add">
          <ac:chgData name="M.Yamaguchi" userId="S::yamaguchi@blakemore.gr.jp::ec8603c4-d71e-495b-aedc-c53e6e194324" providerId="AD" clId="Web-{FAE51DE1-3F23-A274-9EA4-42DA6958F758}" dt="2022-02-13T09:42:17.288" v="79"/>
          <ac:spMkLst>
            <pc:docMk/>
            <pc:sldMk cId="3109861025" sldId="256"/>
            <ac:spMk id="16" creationId="{1F3985C0-E548-44D2-B30E-F3E42DADE133}"/>
          </ac:spMkLst>
        </pc:spChg>
        <pc:cxnChg chg="add del">
          <ac:chgData name="M.Yamaguchi" userId="S::yamaguchi@blakemore.gr.jp::ec8603c4-d71e-495b-aedc-c53e6e194324" providerId="AD" clId="Web-{FAE51DE1-3F23-A274-9EA4-42DA6958F758}" dt="2022-02-13T09:42:17.288" v="78"/>
          <ac:cxnSpMkLst>
            <pc:docMk/>
            <pc:sldMk cId="3109861025" sldId="256"/>
            <ac:cxnSpMk id="10" creationId="{09525C9A-1972-4836-BA7A-706C946EF4DA}"/>
          </ac:cxnSpMkLst>
        </pc:cxnChg>
      </pc:sldChg>
      <pc:sldChg chg="modSp mod modClrScheme chgLayout">
        <pc:chgData name="M.Yamaguchi" userId="S::yamaguchi@blakemore.gr.jp::ec8603c4-d71e-495b-aedc-c53e6e194324" providerId="AD" clId="Web-{FAE51DE1-3F23-A274-9EA4-42DA6958F758}" dt="2022-02-13T09:40:45.723" v="72"/>
        <pc:sldMkLst>
          <pc:docMk/>
          <pc:sldMk cId="1613389307" sldId="257"/>
        </pc:sldMkLst>
        <pc:spChg chg="mod ord">
          <ac:chgData name="M.Yamaguchi" userId="S::yamaguchi@blakemore.gr.jp::ec8603c4-d71e-495b-aedc-c53e6e194324" providerId="AD" clId="Web-{FAE51DE1-3F23-A274-9EA4-42DA6958F758}" dt="2022-02-13T09:40:45.723" v="72"/>
          <ac:spMkLst>
            <pc:docMk/>
            <pc:sldMk cId="1613389307" sldId="257"/>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480431287" sldId="258"/>
        </pc:sldMkLst>
        <pc:spChg chg="mod ord">
          <ac:chgData name="M.Yamaguchi" userId="S::yamaguchi@blakemore.gr.jp::ec8603c4-d71e-495b-aedc-c53e6e194324" providerId="AD" clId="Web-{FAE51DE1-3F23-A274-9EA4-42DA6958F758}" dt="2022-02-13T09:40:45.723" v="72"/>
          <ac:spMkLst>
            <pc:docMk/>
            <pc:sldMk cId="480431287" sldId="258"/>
            <ac:spMk id="2" creationId="{0E1A6F29-94D7-4CC6-ADAB-1A8D82856388}"/>
          </ac:spMkLst>
        </pc:spChg>
        <pc:spChg chg="mod ord">
          <ac:chgData name="M.Yamaguchi" userId="S::yamaguchi@blakemore.gr.jp::ec8603c4-d71e-495b-aedc-c53e6e194324" providerId="AD" clId="Web-{FAE51DE1-3F23-A274-9EA4-42DA6958F758}" dt="2022-02-13T09:40:45.723" v="72"/>
          <ac:spMkLst>
            <pc:docMk/>
            <pc:sldMk cId="480431287" sldId="258"/>
            <ac:spMk id="3" creationId="{04367685-5B1F-4885-A0C5-DF6581044BE1}"/>
          </ac:spMkLst>
        </pc:spChg>
      </pc:sldChg>
      <pc:sldChg chg="modSp mod modClrScheme chgLayout">
        <pc:chgData name="M.Yamaguchi" userId="S::yamaguchi@blakemore.gr.jp::ec8603c4-d71e-495b-aedc-c53e6e194324" providerId="AD" clId="Web-{FAE51DE1-3F23-A274-9EA4-42DA6958F758}" dt="2022-02-13T09:40:45.723" v="72"/>
        <pc:sldMkLst>
          <pc:docMk/>
          <pc:sldMk cId="1335154768" sldId="259"/>
        </pc:sldMkLst>
        <pc:spChg chg="mod ord">
          <ac:chgData name="M.Yamaguchi" userId="S::yamaguchi@blakemore.gr.jp::ec8603c4-d71e-495b-aedc-c53e6e194324" providerId="AD" clId="Web-{FAE51DE1-3F23-A274-9EA4-42DA6958F758}" dt="2022-02-13T09:40:45.723" v="72"/>
          <ac:spMkLst>
            <pc:docMk/>
            <pc:sldMk cId="1335154768" sldId="259"/>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1335154768" sldId="259"/>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673838340" sldId="261"/>
        </pc:sldMkLst>
        <pc:spChg chg="mod ord">
          <ac:chgData name="M.Yamaguchi" userId="S::yamaguchi@blakemore.gr.jp::ec8603c4-d71e-495b-aedc-c53e6e194324" providerId="AD" clId="Web-{FAE51DE1-3F23-A274-9EA4-42DA6958F758}" dt="2022-02-13T09:40:45.723" v="72"/>
          <ac:spMkLst>
            <pc:docMk/>
            <pc:sldMk cId="673838340" sldId="261"/>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1167048930" sldId="263"/>
        </pc:sldMkLst>
        <pc:spChg chg="mod ord">
          <ac:chgData name="M.Yamaguchi" userId="S::yamaguchi@blakemore.gr.jp::ec8603c4-d71e-495b-aedc-c53e6e194324" providerId="AD" clId="Web-{FAE51DE1-3F23-A274-9EA4-42DA6958F758}" dt="2022-02-13T09:40:45.723" v="72"/>
          <ac:spMkLst>
            <pc:docMk/>
            <pc:sldMk cId="1167048930" sldId="263"/>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1167048930" sldId="263"/>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408431664" sldId="264"/>
        </pc:sldMkLst>
        <pc:spChg chg="mod ord">
          <ac:chgData name="M.Yamaguchi" userId="S::yamaguchi@blakemore.gr.jp::ec8603c4-d71e-495b-aedc-c53e6e194324" providerId="AD" clId="Web-{FAE51DE1-3F23-A274-9EA4-42DA6958F758}" dt="2022-02-13T09:40:45.723" v="72"/>
          <ac:spMkLst>
            <pc:docMk/>
            <pc:sldMk cId="408431664" sldId="264"/>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2632025458" sldId="265"/>
        </pc:sldMkLst>
        <pc:spChg chg="mod ord">
          <ac:chgData name="M.Yamaguchi" userId="S::yamaguchi@blakemore.gr.jp::ec8603c4-d71e-495b-aedc-c53e6e194324" providerId="AD" clId="Web-{FAE51DE1-3F23-A274-9EA4-42DA6958F758}" dt="2022-02-13T09:40:45.723" v="72"/>
          <ac:spMkLst>
            <pc:docMk/>
            <pc:sldMk cId="2632025458" sldId="265"/>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2632025458" sldId="265"/>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3553172992" sldId="266"/>
        </pc:sldMkLst>
        <pc:spChg chg="mod ord">
          <ac:chgData name="M.Yamaguchi" userId="S::yamaguchi@blakemore.gr.jp::ec8603c4-d71e-495b-aedc-c53e6e194324" providerId="AD" clId="Web-{FAE51DE1-3F23-A274-9EA4-42DA6958F758}" dt="2022-02-13T09:40:45.723" v="72"/>
          <ac:spMkLst>
            <pc:docMk/>
            <pc:sldMk cId="3553172992" sldId="266"/>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3553172992" sldId="266"/>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2647100785" sldId="267"/>
        </pc:sldMkLst>
        <pc:spChg chg="mod ord">
          <ac:chgData name="M.Yamaguchi" userId="S::yamaguchi@blakemore.gr.jp::ec8603c4-d71e-495b-aedc-c53e6e194324" providerId="AD" clId="Web-{FAE51DE1-3F23-A274-9EA4-42DA6958F758}" dt="2022-02-13T09:40:45.723" v="72"/>
          <ac:spMkLst>
            <pc:docMk/>
            <pc:sldMk cId="2647100785" sldId="267"/>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2647100785" sldId="267"/>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1816966474" sldId="268"/>
        </pc:sldMkLst>
        <pc:spChg chg="mod ord">
          <ac:chgData name="M.Yamaguchi" userId="S::yamaguchi@blakemore.gr.jp::ec8603c4-d71e-495b-aedc-c53e6e194324" providerId="AD" clId="Web-{FAE51DE1-3F23-A274-9EA4-42DA6958F758}" dt="2022-02-13T09:40:45.723" v="72"/>
          <ac:spMkLst>
            <pc:docMk/>
            <pc:sldMk cId="1816966474" sldId="268"/>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1816966474" sldId="268"/>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968505515" sldId="269"/>
        </pc:sldMkLst>
        <pc:spChg chg="mod ord">
          <ac:chgData name="M.Yamaguchi" userId="S::yamaguchi@blakemore.gr.jp::ec8603c4-d71e-495b-aedc-c53e6e194324" providerId="AD" clId="Web-{FAE51DE1-3F23-A274-9EA4-42DA6958F758}" dt="2022-02-13T09:40:45.723" v="72"/>
          <ac:spMkLst>
            <pc:docMk/>
            <pc:sldMk cId="968505515" sldId="269"/>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968505515" sldId="269"/>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4001600545" sldId="270"/>
        </pc:sldMkLst>
        <pc:spChg chg="mod ord">
          <ac:chgData name="M.Yamaguchi" userId="S::yamaguchi@blakemore.gr.jp::ec8603c4-d71e-495b-aedc-c53e6e194324" providerId="AD" clId="Web-{FAE51DE1-3F23-A274-9EA4-42DA6958F758}" dt="2022-02-13T09:40:45.723" v="72"/>
          <ac:spMkLst>
            <pc:docMk/>
            <pc:sldMk cId="4001600545" sldId="270"/>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4001600545" sldId="270"/>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1734510227" sldId="272"/>
        </pc:sldMkLst>
        <pc:spChg chg="mod ord">
          <ac:chgData name="M.Yamaguchi" userId="S::yamaguchi@blakemore.gr.jp::ec8603c4-d71e-495b-aedc-c53e6e194324" providerId="AD" clId="Web-{FAE51DE1-3F23-A274-9EA4-42DA6958F758}" dt="2022-02-13T09:40:45.723" v="72"/>
          <ac:spMkLst>
            <pc:docMk/>
            <pc:sldMk cId="1734510227" sldId="272"/>
            <ac:spMk id="2" creationId="{0E1A6F29-94D7-4CC6-ADAB-1A8D82856388}"/>
          </ac:spMkLst>
        </pc:spChg>
        <pc:spChg chg="mod ord">
          <ac:chgData name="M.Yamaguchi" userId="S::yamaguchi@blakemore.gr.jp::ec8603c4-d71e-495b-aedc-c53e6e194324" providerId="AD" clId="Web-{FAE51DE1-3F23-A274-9EA4-42DA6958F758}" dt="2022-02-13T09:40:45.723" v="72"/>
          <ac:spMkLst>
            <pc:docMk/>
            <pc:sldMk cId="1734510227" sldId="272"/>
            <ac:spMk id="3" creationId="{04367685-5B1F-4885-A0C5-DF6581044BE1}"/>
          </ac:spMkLst>
        </pc:spChg>
      </pc:sldChg>
      <pc:sldChg chg="modSp mod modClrScheme chgLayout">
        <pc:chgData name="M.Yamaguchi" userId="S::yamaguchi@blakemore.gr.jp::ec8603c4-d71e-495b-aedc-c53e6e194324" providerId="AD" clId="Web-{FAE51DE1-3F23-A274-9EA4-42DA6958F758}" dt="2022-02-13T09:40:45.723" v="72"/>
        <pc:sldMkLst>
          <pc:docMk/>
          <pc:sldMk cId="510210026" sldId="273"/>
        </pc:sldMkLst>
        <pc:spChg chg="mod ord">
          <ac:chgData name="M.Yamaguchi" userId="S::yamaguchi@blakemore.gr.jp::ec8603c4-d71e-495b-aedc-c53e6e194324" providerId="AD" clId="Web-{FAE51DE1-3F23-A274-9EA4-42DA6958F758}" dt="2022-02-13T09:40:45.723" v="72"/>
          <ac:spMkLst>
            <pc:docMk/>
            <pc:sldMk cId="510210026" sldId="273"/>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510210026" sldId="273"/>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538280125" sldId="274"/>
        </pc:sldMkLst>
        <pc:spChg chg="mod ord">
          <ac:chgData name="M.Yamaguchi" userId="S::yamaguchi@blakemore.gr.jp::ec8603c4-d71e-495b-aedc-c53e6e194324" providerId="AD" clId="Web-{FAE51DE1-3F23-A274-9EA4-42DA6958F758}" dt="2022-02-13T09:40:45.723" v="72"/>
          <ac:spMkLst>
            <pc:docMk/>
            <pc:sldMk cId="538280125" sldId="274"/>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538280125" sldId="274"/>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1088142013" sldId="275"/>
        </pc:sldMkLst>
        <pc:spChg chg="mod ord">
          <ac:chgData name="M.Yamaguchi" userId="S::yamaguchi@blakemore.gr.jp::ec8603c4-d71e-495b-aedc-c53e6e194324" providerId="AD" clId="Web-{FAE51DE1-3F23-A274-9EA4-42DA6958F758}" dt="2022-02-13T09:40:45.723" v="72"/>
          <ac:spMkLst>
            <pc:docMk/>
            <pc:sldMk cId="1088142013" sldId="275"/>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1088142013" sldId="275"/>
            <ac:spMk id="3" creationId="{DC757EEC-3C3F-4AB1-BE6B-09E4F5D636A7}"/>
          </ac:spMkLst>
        </pc:spChg>
      </pc:sldChg>
      <pc:sldChg chg="modSp mod modClrScheme chgLayout">
        <pc:chgData name="M.Yamaguchi" userId="S::yamaguchi@blakemore.gr.jp::ec8603c4-d71e-495b-aedc-c53e6e194324" providerId="AD" clId="Web-{FAE51DE1-3F23-A274-9EA4-42DA6958F758}" dt="2022-02-13T09:40:45.723" v="72"/>
        <pc:sldMkLst>
          <pc:docMk/>
          <pc:sldMk cId="1202868016" sldId="276"/>
        </pc:sldMkLst>
        <pc:spChg chg="mod ord">
          <ac:chgData name="M.Yamaguchi" userId="S::yamaguchi@blakemore.gr.jp::ec8603c4-d71e-495b-aedc-c53e6e194324" providerId="AD" clId="Web-{FAE51DE1-3F23-A274-9EA4-42DA6958F758}" dt="2022-02-13T09:40:45.723" v="72"/>
          <ac:spMkLst>
            <pc:docMk/>
            <pc:sldMk cId="1202868016" sldId="276"/>
            <ac:spMk id="2" creationId="{C8340297-8984-472F-8318-6AC11AE327AC}"/>
          </ac:spMkLst>
        </pc:spChg>
        <pc:spChg chg="mod ord">
          <ac:chgData name="M.Yamaguchi" userId="S::yamaguchi@blakemore.gr.jp::ec8603c4-d71e-495b-aedc-c53e6e194324" providerId="AD" clId="Web-{FAE51DE1-3F23-A274-9EA4-42DA6958F758}" dt="2022-02-13T09:40:45.723" v="72"/>
          <ac:spMkLst>
            <pc:docMk/>
            <pc:sldMk cId="1202868016" sldId="276"/>
            <ac:spMk id="3" creationId="{DC757EEC-3C3F-4AB1-BE6B-09E4F5D636A7}"/>
          </ac:spMkLst>
        </pc:spChg>
      </pc:sldChg>
      <pc:sldMasterChg chg="del delSldLayout">
        <pc:chgData name="M.Yamaguchi" userId="S::yamaguchi@blakemore.gr.jp::ec8603c4-d71e-495b-aedc-c53e6e194324" providerId="AD" clId="Web-{FAE51DE1-3F23-A274-9EA4-42DA6958F758}" dt="2022-02-13T09:40:19.629" v="70"/>
        <pc:sldMasterMkLst>
          <pc:docMk/>
          <pc:sldMasterMk cId="4161931377" sldId="2147483648"/>
        </pc:sldMasterMkLst>
        <pc:sldLayoutChg chg="del">
          <pc:chgData name="M.Yamaguchi" userId="S::yamaguchi@blakemore.gr.jp::ec8603c4-d71e-495b-aedc-c53e6e194324" providerId="AD" clId="Web-{FAE51DE1-3F23-A274-9EA4-42DA6958F758}" dt="2022-02-13T09:40:19.629" v="70"/>
          <pc:sldLayoutMkLst>
            <pc:docMk/>
            <pc:sldMasterMk cId="4161931377" sldId="2147483648"/>
            <pc:sldLayoutMk cId="1888207001" sldId="2147483649"/>
          </pc:sldLayoutMkLst>
        </pc:sldLayoutChg>
        <pc:sldLayoutChg chg="del">
          <pc:chgData name="M.Yamaguchi" userId="S::yamaguchi@blakemore.gr.jp::ec8603c4-d71e-495b-aedc-c53e6e194324" providerId="AD" clId="Web-{FAE51DE1-3F23-A274-9EA4-42DA6958F758}" dt="2022-02-13T09:40:19.629" v="70"/>
          <pc:sldLayoutMkLst>
            <pc:docMk/>
            <pc:sldMasterMk cId="4161931377" sldId="2147483648"/>
            <pc:sldLayoutMk cId="3522409796" sldId="2147483650"/>
          </pc:sldLayoutMkLst>
        </pc:sldLayoutChg>
        <pc:sldLayoutChg chg="del">
          <pc:chgData name="M.Yamaguchi" userId="S::yamaguchi@blakemore.gr.jp::ec8603c4-d71e-495b-aedc-c53e6e194324" providerId="AD" clId="Web-{FAE51DE1-3F23-A274-9EA4-42DA6958F758}" dt="2022-02-13T09:40:19.629" v="70"/>
          <pc:sldLayoutMkLst>
            <pc:docMk/>
            <pc:sldMasterMk cId="4161931377" sldId="2147483648"/>
            <pc:sldLayoutMk cId="615718030" sldId="2147483651"/>
          </pc:sldLayoutMkLst>
        </pc:sldLayoutChg>
        <pc:sldLayoutChg chg="del">
          <pc:chgData name="M.Yamaguchi" userId="S::yamaguchi@blakemore.gr.jp::ec8603c4-d71e-495b-aedc-c53e6e194324" providerId="AD" clId="Web-{FAE51DE1-3F23-A274-9EA4-42DA6958F758}" dt="2022-02-13T09:40:19.629" v="70"/>
          <pc:sldLayoutMkLst>
            <pc:docMk/>
            <pc:sldMasterMk cId="4161931377" sldId="2147483648"/>
            <pc:sldLayoutMk cId="2896124339" sldId="2147483652"/>
          </pc:sldLayoutMkLst>
        </pc:sldLayoutChg>
        <pc:sldLayoutChg chg="del">
          <pc:chgData name="M.Yamaguchi" userId="S::yamaguchi@blakemore.gr.jp::ec8603c4-d71e-495b-aedc-c53e6e194324" providerId="AD" clId="Web-{FAE51DE1-3F23-A274-9EA4-42DA6958F758}" dt="2022-02-13T09:40:19.629" v="70"/>
          <pc:sldLayoutMkLst>
            <pc:docMk/>
            <pc:sldMasterMk cId="4161931377" sldId="2147483648"/>
            <pc:sldLayoutMk cId="1184196377" sldId="2147483653"/>
          </pc:sldLayoutMkLst>
        </pc:sldLayoutChg>
        <pc:sldLayoutChg chg="del">
          <pc:chgData name="M.Yamaguchi" userId="S::yamaguchi@blakemore.gr.jp::ec8603c4-d71e-495b-aedc-c53e6e194324" providerId="AD" clId="Web-{FAE51DE1-3F23-A274-9EA4-42DA6958F758}" dt="2022-02-13T09:40:19.629" v="70"/>
          <pc:sldLayoutMkLst>
            <pc:docMk/>
            <pc:sldMasterMk cId="4161931377" sldId="2147483648"/>
            <pc:sldLayoutMk cId="2956763670" sldId="2147483654"/>
          </pc:sldLayoutMkLst>
        </pc:sldLayoutChg>
        <pc:sldLayoutChg chg="del">
          <pc:chgData name="M.Yamaguchi" userId="S::yamaguchi@blakemore.gr.jp::ec8603c4-d71e-495b-aedc-c53e6e194324" providerId="AD" clId="Web-{FAE51DE1-3F23-A274-9EA4-42DA6958F758}" dt="2022-02-13T09:40:19.629" v="70"/>
          <pc:sldLayoutMkLst>
            <pc:docMk/>
            <pc:sldMasterMk cId="4161931377" sldId="2147483648"/>
            <pc:sldLayoutMk cId="353900776" sldId="2147483655"/>
          </pc:sldLayoutMkLst>
        </pc:sldLayoutChg>
        <pc:sldLayoutChg chg="del">
          <pc:chgData name="M.Yamaguchi" userId="S::yamaguchi@blakemore.gr.jp::ec8603c4-d71e-495b-aedc-c53e6e194324" providerId="AD" clId="Web-{FAE51DE1-3F23-A274-9EA4-42DA6958F758}" dt="2022-02-13T09:40:19.629" v="70"/>
          <pc:sldLayoutMkLst>
            <pc:docMk/>
            <pc:sldMasterMk cId="4161931377" sldId="2147483648"/>
            <pc:sldLayoutMk cId="3813494907" sldId="2147483656"/>
          </pc:sldLayoutMkLst>
        </pc:sldLayoutChg>
        <pc:sldLayoutChg chg="del">
          <pc:chgData name="M.Yamaguchi" userId="S::yamaguchi@blakemore.gr.jp::ec8603c4-d71e-495b-aedc-c53e6e194324" providerId="AD" clId="Web-{FAE51DE1-3F23-A274-9EA4-42DA6958F758}" dt="2022-02-13T09:40:19.629" v="70"/>
          <pc:sldLayoutMkLst>
            <pc:docMk/>
            <pc:sldMasterMk cId="4161931377" sldId="2147483648"/>
            <pc:sldLayoutMk cId="3887108131" sldId="2147483657"/>
          </pc:sldLayoutMkLst>
        </pc:sldLayoutChg>
        <pc:sldLayoutChg chg="del">
          <pc:chgData name="M.Yamaguchi" userId="S::yamaguchi@blakemore.gr.jp::ec8603c4-d71e-495b-aedc-c53e6e194324" providerId="AD" clId="Web-{FAE51DE1-3F23-A274-9EA4-42DA6958F758}" dt="2022-02-13T09:40:19.629" v="70"/>
          <pc:sldLayoutMkLst>
            <pc:docMk/>
            <pc:sldMasterMk cId="4161931377" sldId="2147483648"/>
            <pc:sldLayoutMk cId="3788256504" sldId="2147483658"/>
          </pc:sldLayoutMkLst>
        </pc:sldLayoutChg>
        <pc:sldLayoutChg chg="del">
          <pc:chgData name="M.Yamaguchi" userId="S::yamaguchi@blakemore.gr.jp::ec8603c4-d71e-495b-aedc-c53e6e194324" providerId="AD" clId="Web-{FAE51DE1-3F23-A274-9EA4-42DA6958F758}" dt="2022-02-13T09:40:19.629" v="70"/>
          <pc:sldLayoutMkLst>
            <pc:docMk/>
            <pc:sldMasterMk cId="4161931377" sldId="2147483648"/>
            <pc:sldLayoutMk cId="1738477020" sldId="2147483659"/>
          </pc:sldLayoutMkLst>
        </pc:sldLayoutChg>
      </pc:sldMasterChg>
      <pc:sldMasterChg chg="add del addSldLayout delSldLayout modSldLayout">
        <pc:chgData name="M.Yamaguchi" userId="S::yamaguchi@blakemore.gr.jp::ec8603c4-d71e-495b-aedc-c53e6e194324" providerId="AD" clId="Web-{FAE51DE1-3F23-A274-9EA4-42DA6958F758}" dt="2022-02-13T09:40:37.879" v="71"/>
        <pc:sldMasterMkLst>
          <pc:docMk/>
          <pc:sldMasterMk cId="1657329365" sldId="2147483660"/>
        </pc:sldMasterMkLst>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3340270372" sldId="2147483661"/>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1816494453" sldId="2147483662"/>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1011945463" sldId="2147483663"/>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3140582445" sldId="2147483664"/>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2713894032" sldId="2147483665"/>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2041954019" sldId="2147483666"/>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4276601901" sldId="2147483667"/>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527260685" sldId="2147483668"/>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2496465868" sldId="2147483669"/>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781877578" sldId="2147483670"/>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2268604479" sldId="2147483671"/>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2727726841" sldId="2147483672"/>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1931836510" sldId="2147483673"/>
          </pc:sldLayoutMkLst>
        </pc:sldLayoutChg>
        <pc:sldLayoutChg chg="add del mod replId">
          <pc:chgData name="M.Yamaguchi" userId="S::yamaguchi@blakemore.gr.jp::ec8603c4-d71e-495b-aedc-c53e6e194324" providerId="AD" clId="Web-{FAE51DE1-3F23-A274-9EA4-42DA6958F758}" dt="2022-02-13T09:40:37.879" v="71"/>
          <pc:sldLayoutMkLst>
            <pc:docMk/>
            <pc:sldMasterMk cId="1657329365" sldId="2147483660"/>
            <pc:sldLayoutMk cId="1575720936" sldId="2147483674"/>
          </pc:sldLayoutMkLst>
        </pc:sldLayoutChg>
      </pc:sldMasterChg>
      <pc:sldMasterChg chg="add del addSldLayout delSldLayout modSldLayout">
        <pc:chgData name="M.Yamaguchi" userId="S::yamaguchi@blakemore.gr.jp::ec8603c4-d71e-495b-aedc-c53e6e194324" providerId="AD" clId="Web-{FAE51DE1-3F23-A274-9EA4-42DA6958F758}" dt="2022-02-13T09:40:45.723" v="72"/>
        <pc:sldMasterMkLst>
          <pc:docMk/>
          <pc:sldMasterMk cId="1616737520" sldId="2147483675"/>
        </pc:sldMasterMkLst>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1696874453" sldId="2147483676"/>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2685410171" sldId="2147483677"/>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2230786102" sldId="2147483678"/>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2798287543" sldId="2147483679"/>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1238756782" sldId="2147483680"/>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115919586" sldId="2147483681"/>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3267386328" sldId="2147483682"/>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3228229938" sldId="2147483683"/>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1862306500" sldId="2147483684"/>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318312334" sldId="2147483685"/>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3250029221" sldId="2147483686"/>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1852851661" sldId="2147483687"/>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3002736051" sldId="2147483688"/>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19295965" sldId="2147483689"/>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437480888" sldId="2147483690"/>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2443544449" sldId="2147483691"/>
          </pc:sldLayoutMkLst>
        </pc:sldLayoutChg>
        <pc:sldLayoutChg chg="add del mod replId">
          <pc:chgData name="M.Yamaguchi" userId="S::yamaguchi@blakemore.gr.jp::ec8603c4-d71e-495b-aedc-c53e6e194324" providerId="AD" clId="Web-{FAE51DE1-3F23-A274-9EA4-42DA6958F758}" dt="2022-02-13T09:40:45.723" v="72"/>
          <pc:sldLayoutMkLst>
            <pc:docMk/>
            <pc:sldMasterMk cId="1616737520" sldId="2147483675"/>
            <pc:sldLayoutMk cId="4188960075" sldId="2147483692"/>
          </pc:sldLayoutMkLst>
        </pc:sldLayoutChg>
      </pc:sldMasterChg>
      <pc:sldMasterChg chg="add addSldLayout modSldLayout">
        <pc:chgData name="M.Yamaguchi" userId="S::yamaguchi@blakemore.gr.jp::ec8603c4-d71e-495b-aedc-c53e6e194324" providerId="AD" clId="Web-{FAE51DE1-3F23-A274-9EA4-42DA6958F758}" dt="2022-02-13T09:40:45.723" v="72"/>
        <pc:sldMasterMkLst>
          <pc:docMk/>
          <pc:sldMasterMk cId="1686729911" sldId="2147483693"/>
        </pc:sldMasterMkLst>
        <pc:sldLayoutChg chg="add mod replId">
          <pc:chgData name="M.Yamaguchi" userId="S::yamaguchi@blakemore.gr.jp::ec8603c4-d71e-495b-aedc-c53e6e194324" providerId="AD" clId="Web-{FAE51DE1-3F23-A274-9EA4-42DA6958F758}" dt="2022-02-13T09:40:45.723" v="72"/>
          <pc:sldLayoutMkLst>
            <pc:docMk/>
            <pc:sldMasterMk cId="1686729911" sldId="2147483693"/>
            <pc:sldLayoutMk cId="1580115576" sldId="2147483694"/>
          </pc:sldLayoutMkLst>
        </pc:sldLayoutChg>
        <pc:sldLayoutChg chg="add mod replId">
          <pc:chgData name="M.Yamaguchi" userId="S::yamaguchi@blakemore.gr.jp::ec8603c4-d71e-495b-aedc-c53e6e194324" providerId="AD" clId="Web-{FAE51DE1-3F23-A274-9EA4-42DA6958F758}" dt="2022-02-13T09:40:45.723" v="72"/>
          <pc:sldLayoutMkLst>
            <pc:docMk/>
            <pc:sldMasterMk cId="1686729911" sldId="2147483693"/>
            <pc:sldLayoutMk cId="256308525" sldId="2147483695"/>
          </pc:sldLayoutMkLst>
        </pc:sldLayoutChg>
        <pc:sldLayoutChg chg="add mod replId">
          <pc:chgData name="M.Yamaguchi" userId="S::yamaguchi@blakemore.gr.jp::ec8603c4-d71e-495b-aedc-c53e6e194324" providerId="AD" clId="Web-{FAE51DE1-3F23-A274-9EA4-42DA6958F758}" dt="2022-02-13T09:40:45.723" v="72"/>
          <pc:sldLayoutMkLst>
            <pc:docMk/>
            <pc:sldMasterMk cId="1686729911" sldId="2147483693"/>
            <pc:sldLayoutMk cId="2354208178" sldId="2147483696"/>
          </pc:sldLayoutMkLst>
        </pc:sldLayoutChg>
        <pc:sldLayoutChg chg="add mod replId">
          <pc:chgData name="M.Yamaguchi" userId="S::yamaguchi@blakemore.gr.jp::ec8603c4-d71e-495b-aedc-c53e6e194324" providerId="AD" clId="Web-{FAE51DE1-3F23-A274-9EA4-42DA6958F758}" dt="2022-02-13T09:40:45.723" v="72"/>
          <pc:sldLayoutMkLst>
            <pc:docMk/>
            <pc:sldMasterMk cId="1686729911" sldId="2147483693"/>
            <pc:sldLayoutMk cId="4210373669" sldId="2147483697"/>
          </pc:sldLayoutMkLst>
        </pc:sldLayoutChg>
        <pc:sldLayoutChg chg="add mod replId">
          <pc:chgData name="M.Yamaguchi" userId="S::yamaguchi@blakemore.gr.jp::ec8603c4-d71e-495b-aedc-c53e6e194324" providerId="AD" clId="Web-{FAE51DE1-3F23-A274-9EA4-42DA6958F758}" dt="2022-02-13T09:40:45.723" v="72"/>
          <pc:sldLayoutMkLst>
            <pc:docMk/>
            <pc:sldMasterMk cId="1686729911" sldId="2147483693"/>
            <pc:sldLayoutMk cId="134388611" sldId="2147483698"/>
          </pc:sldLayoutMkLst>
        </pc:sldLayoutChg>
        <pc:sldLayoutChg chg="add mod replId">
          <pc:chgData name="M.Yamaguchi" userId="S::yamaguchi@blakemore.gr.jp::ec8603c4-d71e-495b-aedc-c53e6e194324" providerId="AD" clId="Web-{FAE51DE1-3F23-A274-9EA4-42DA6958F758}" dt="2022-02-13T09:40:45.723" v="72"/>
          <pc:sldLayoutMkLst>
            <pc:docMk/>
            <pc:sldMasterMk cId="1686729911" sldId="2147483693"/>
            <pc:sldLayoutMk cId="2824460954" sldId="2147483699"/>
          </pc:sldLayoutMkLst>
        </pc:sldLayoutChg>
        <pc:sldLayoutChg chg="add mod replId">
          <pc:chgData name="M.Yamaguchi" userId="S::yamaguchi@blakemore.gr.jp::ec8603c4-d71e-495b-aedc-c53e6e194324" providerId="AD" clId="Web-{FAE51DE1-3F23-A274-9EA4-42DA6958F758}" dt="2022-02-13T09:40:45.723" v="72"/>
          <pc:sldLayoutMkLst>
            <pc:docMk/>
            <pc:sldMasterMk cId="1686729911" sldId="2147483693"/>
            <pc:sldLayoutMk cId="1851111523" sldId="2147483700"/>
          </pc:sldLayoutMkLst>
        </pc:sldLayoutChg>
        <pc:sldLayoutChg chg="add mod replId">
          <pc:chgData name="M.Yamaguchi" userId="S::yamaguchi@blakemore.gr.jp::ec8603c4-d71e-495b-aedc-c53e6e194324" providerId="AD" clId="Web-{FAE51DE1-3F23-A274-9EA4-42DA6958F758}" dt="2022-02-13T09:40:45.723" v="72"/>
          <pc:sldLayoutMkLst>
            <pc:docMk/>
            <pc:sldMasterMk cId="1686729911" sldId="2147483693"/>
            <pc:sldLayoutMk cId="2189529828" sldId="2147483701"/>
          </pc:sldLayoutMkLst>
        </pc:sldLayoutChg>
        <pc:sldLayoutChg chg="add mod replId">
          <pc:chgData name="M.Yamaguchi" userId="S::yamaguchi@blakemore.gr.jp::ec8603c4-d71e-495b-aedc-c53e6e194324" providerId="AD" clId="Web-{FAE51DE1-3F23-A274-9EA4-42DA6958F758}" dt="2022-02-13T09:40:45.723" v="72"/>
          <pc:sldLayoutMkLst>
            <pc:docMk/>
            <pc:sldMasterMk cId="1686729911" sldId="2147483693"/>
            <pc:sldLayoutMk cId="3999183440" sldId="2147483702"/>
          </pc:sldLayoutMkLst>
        </pc:sldLayoutChg>
        <pc:sldLayoutChg chg="add mod replId">
          <pc:chgData name="M.Yamaguchi" userId="S::yamaguchi@blakemore.gr.jp::ec8603c4-d71e-495b-aedc-c53e6e194324" providerId="AD" clId="Web-{FAE51DE1-3F23-A274-9EA4-42DA6958F758}" dt="2022-02-13T09:40:45.723" v="72"/>
          <pc:sldLayoutMkLst>
            <pc:docMk/>
            <pc:sldMasterMk cId="1686729911" sldId="2147483693"/>
            <pc:sldLayoutMk cId="1122286699" sldId="2147483703"/>
          </pc:sldLayoutMkLst>
        </pc:sldLayoutChg>
        <pc:sldLayoutChg chg="add mod replId">
          <pc:chgData name="M.Yamaguchi" userId="S::yamaguchi@blakemore.gr.jp::ec8603c4-d71e-495b-aedc-c53e6e194324" providerId="AD" clId="Web-{FAE51DE1-3F23-A274-9EA4-42DA6958F758}" dt="2022-02-13T09:40:45.723" v="72"/>
          <pc:sldLayoutMkLst>
            <pc:docMk/>
            <pc:sldMasterMk cId="1686729911" sldId="2147483693"/>
            <pc:sldLayoutMk cId="404622438" sldId="214748370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891488-0DD0-4452-89B3-CF77B39F4A88}" type="datetimeFigureOut">
              <a:rPr kumimoji="1" lang="ja-JP" altLang="en-US" smtClean="0"/>
              <a:t>2022/2/17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61F49A-4BEC-4EAC-9D96-6CF872D9A1E7}" type="slidenum">
              <a:rPr kumimoji="1" lang="ja-JP" altLang="en-US" smtClean="0"/>
              <a:t>‹#›</a:t>
            </a:fld>
            <a:endParaRPr kumimoji="1" lang="ja-JP" altLang="en-US"/>
          </a:p>
        </p:txBody>
      </p:sp>
    </p:spTree>
    <p:extLst>
      <p:ext uri="{BB962C8B-B14F-4D97-AF65-F5344CB8AC3E}">
        <p14:creationId xmlns:p14="http://schemas.microsoft.com/office/powerpoint/2010/main" val="13946271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１人がファシリテーターになってトレーニングを進めます</a:t>
            </a:r>
            <a:endParaRPr kumimoji="1" lang="en-US" altLang="ja-JP" dirty="0"/>
          </a:p>
          <a:p>
            <a:r>
              <a:rPr kumimoji="1" lang="ja-JP" altLang="en-US" dirty="0"/>
              <a:t>ファシリテーターの役割はスライド進行、グループ分け、ブレイクアウト操作、タイムマネジメントなどです</a:t>
            </a:r>
            <a:endParaRPr kumimoji="1" lang="en-US" altLang="ja-JP" dirty="0"/>
          </a:p>
          <a:p>
            <a:endParaRPr kumimoji="1" lang="en-US" altLang="ja-JP" dirty="0"/>
          </a:p>
          <a:p>
            <a:r>
              <a:rPr kumimoji="1" lang="ja-JP" altLang="en-US" dirty="0"/>
              <a:t>ファシリテーターもトレーニングに参加する事は可能ですが、慣れないうちは、専任で</a:t>
            </a:r>
            <a:r>
              <a:rPr kumimoji="1" lang="en-US" altLang="ja-JP" dirty="0"/>
              <a:t>1</a:t>
            </a:r>
            <a:r>
              <a:rPr kumimoji="1" lang="ja-JP" altLang="en-US" dirty="0"/>
              <a:t>人付ける方が良いでしょう</a:t>
            </a: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1</a:t>
            </a:fld>
            <a:endParaRPr kumimoji="1" lang="ja-JP" altLang="en-US"/>
          </a:p>
        </p:txBody>
      </p:sp>
    </p:spTree>
    <p:extLst>
      <p:ext uri="{BB962C8B-B14F-4D97-AF65-F5344CB8AC3E}">
        <p14:creationId xmlns:p14="http://schemas.microsoft.com/office/powerpoint/2010/main" val="1345186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「企画」ワーク中はこのページを表示</a:t>
            </a:r>
            <a:endParaRPr kumimoji="1" lang="en-US" altLang="ja-JP"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10</a:t>
            </a:fld>
            <a:endParaRPr kumimoji="1" lang="ja-JP" altLang="en-US"/>
          </a:p>
        </p:txBody>
      </p:sp>
    </p:spTree>
    <p:extLst>
      <p:ext uri="{BB962C8B-B14F-4D97-AF65-F5344CB8AC3E}">
        <p14:creationId xmlns:p14="http://schemas.microsoft.com/office/powerpoint/2010/main" val="2494147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「インタビューの基礎知識」の「</a:t>
            </a:r>
            <a:r>
              <a:rPr kumimoji="1" lang="en-US" altLang="ja-JP" dirty="0"/>
              <a:t>STEP</a:t>
            </a:r>
            <a:r>
              <a:rPr kumimoji="1" lang="ja-JP" altLang="en-US" dirty="0"/>
              <a:t>５：インタビューガイドの作成」「質問の作成方法」を参照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次のスライドの「インタビューガイド作成のポイント」を共有してから、個人ワークを始めて下さい</a:t>
            </a:r>
          </a:p>
          <a:p>
            <a:endParaRPr kumimoji="1" lang="ja-JP" altLang="en-US"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11</a:t>
            </a:fld>
            <a:endParaRPr kumimoji="1" lang="ja-JP" altLang="en-US"/>
          </a:p>
        </p:txBody>
      </p:sp>
    </p:spTree>
    <p:extLst>
      <p:ext uri="{BB962C8B-B14F-4D97-AF65-F5344CB8AC3E}">
        <p14:creationId xmlns:p14="http://schemas.microsoft.com/office/powerpoint/2010/main" val="1168458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「インタビューガイド」ワーク中はこのページを表示</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12</a:t>
            </a:fld>
            <a:endParaRPr kumimoji="1" lang="ja-JP" altLang="en-US"/>
          </a:p>
        </p:txBody>
      </p:sp>
    </p:spTree>
    <p:extLst>
      <p:ext uri="{BB962C8B-B14F-4D97-AF65-F5344CB8AC3E}">
        <p14:creationId xmlns:p14="http://schemas.microsoft.com/office/powerpoint/2010/main" val="2344364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「インタビューの基礎知識」の「</a:t>
            </a:r>
            <a:r>
              <a:rPr kumimoji="1" lang="en-US" altLang="ja-JP" dirty="0"/>
              <a:t>STEP</a:t>
            </a:r>
            <a:r>
              <a:rPr kumimoji="1" lang="ja-JP" altLang="en-US" dirty="0"/>
              <a:t>６：公開インタビュー」を参照</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次のスライドの「インタビューのポイント」を共有してから、ブレイクアウト（グループワーク）を始めて下さい</a:t>
            </a:r>
          </a:p>
          <a:p>
            <a:endParaRPr kumimoji="1" lang="ja-JP" altLang="en-US"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13</a:t>
            </a:fld>
            <a:endParaRPr kumimoji="1" lang="ja-JP" altLang="en-US"/>
          </a:p>
        </p:txBody>
      </p:sp>
    </p:spTree>
    <p:extLst>
      <p:ext uri="{BB962C8B-B14F-4D97-AF65-F5344CB8AC3E}">
        <p14:creationId xmlns:p14="http://schemas.microsoft.com/office/powerpoint/2010/main" val="3069577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「インタビュー」ワーク中はこのページを表示</a:t>
            </a:r>
            <a:endParaRPr kumimoji="1" lang="en-US" altLang="ja-JP" dirty="0"/>
          </a:p>
          <a:p>
            <a:endParaRPr kumimoji="1" lang="ja-JP" altLang="en-US" dirty="0"/>
          </a:p>
          <a:p>
            <a:r>
              <a:rPr kumimoji="1" lang="ja-JP" altLang="en-US" dirty="0"/>
              <a:t>インタビューはタイムマネジメントが重要なので「残り〇分」のようなタイムキープに関するアナウンスは行いません</a:t>
            </a:r>
            <a:endParaRPr kumimoji="1" lang="en-US" altLang="ja-JP" dirty="0"/>
          </a:p>
          <a:p>
            <a:r>
              <a:rPr kumimoji="1" lang="ja-JP" altLang="en-US" dirty="0"/>
              <a:t>時間になったら交代のアナウンスを入れ、２人目の終了時間になったら、終了のアナウンスとともにブレークアウトを終了します</a:t>
            </a:r>
            <a:endParaRPr kumimoji="1" lang="en-US" altLang="ja-JP"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14</a:t>
            </a:fld>
            <a:endParaRPr kumimoji="1" lang="ja-JP" altLang="en-US"/>
          </a:p>
        </p:txBody>
      </p:sp>
    </p:spTree>
    <p:extLst>
      <p:ext uri="{BB962C8B-B14F-4D97-AF65-F5344CB8AC3E}">
        <p14:creationId xmlns:p14="http://schemas.microsoft.com/office/powerpoint/2010/main" val="35731074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インタビューはタイムマネジメントが重要なので「残り〇分」のようなタイムキープに関するアナウンスは行いません</a:t>
            </a:r>
            <a:endParaRPr kumimoji="1" lang="en-US" altLang="ja-JP" dirty="0"/>
          </a:p>
          <a:p>
            <a:r>
              <a:rPr kumimoji="1" lang="ja-JP" altLang="en-US" dirty="0"/>
              <a:t>時間になったら交代のアナウンスを入れ、２人目の終了時間になったら、終了のアナウンスとともにブレークアウトを終了します</a:t>
            </a:r>
            <a:endParaRPr kumimoji="1" lang="en-US" altLang="ja-JP"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15</a:t>
            </a:fld>
            <a:endParaRPr kumimoji="1" lang="ja-JP" altLang="en-US"/>
          </a:p>
        </p:txBody>
      </p:sp>
    </p:spTree>
    <p:extLst>
      <p:ext uri="{BB962C8B-B14F-4D97-AF65-F5344CB8AC3E}">
        <p14:creationId xmlns:p14="http://schemas.microsoft.com/office/powerpoint/2010/main" val="1580566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時間になったら交代のアナウンスを入れ、２人目の終了時間になったら、終了のアナウンスとともにブレイクアウト（グループワーク）を閉じます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16</a:t>
            </a:fld>
            <a:endParaRPr kumimoji="1" lang="ja-JP" altLang="en-US"/>
          </a:p>
        </p:txBody>
      </p:sp>
    </p:spTree>
    <p:extLst>
      <p:ext uri="{BB962C8B-B14F-4D97-AF65-F5344CB8AC3E}">
        <p14:creationId xmlns:p14="http://schemas.microsoft.com/office/powerpoint/2010/main" val="2953779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ペア（２人）ワーク用と３人ワーク用の</a:t>
            </a:r>
            <a:r>
              <a:rPr kumimoji="1" lang="en-US" altLang="ja-JP" dirty="0"/>
              <a:t>2</a:t>
            </a:r>
            <a:r>
              <a:rPr kumimoji="1" lang="ja-JP" altLang="en-US" dirty="0"/>
              <a:t>種類があります</a:t>
            </a:r>
            <a:endParaRPr kumimoji="1" lang="en-US" altLang="ja-JP" dirty="0"/>
          </a:p>
          <a:p>
            <a:r>
              <a:rPr kumimoji="1" lang="ja-JP" altLang="en-US" dirty="0"/>
              <a:t>参加者数に応じて、どちらかを利用して下さい</a:t>
            </a:r>
            <a:endParaRPr kumimoji="1" lang="en-US" altLang="ja-JP" dirty="0"/>
          </a:p>
          <a:p>
            <a:endParaRPr kumimoji="1" lang="en-US" altLang="ja-JP" dirty="0"/>
          </a:p>
          <a:p>
            <a:r>
              <a:rPr kumimoji="1" lang="ja-JP" altLang="en-US" dirty="0"/>
              <a:t>タイムテーブル（３人ワーク用）</a:t>
            </a:r>
            <a:endParaRPr kumimoji="1" lang="en-US" altLang="ja-JP" dirty="0"/>
          </a:p>
          <a:p>
            <a:endParaRPr lang="en-US" altLang="ja-JP" dirty="0"/>
          </a:p>
          <a:p>
            <a:pPr>
              <a:lnSpc>
                <a:spcPct val="90000"/>
              </a:lnSpc>
              <a:spcBef>
                <a:spcPts val="1200"/>
              </a:spcBef>
              <a:spcAft>
                <a:spcPts val="200"/>
              </a:spcAft>
            </a:pPr>
            <a:r>
              <a:rPr lang="en-US" dirty="0"/>
              <a:t>15min 　</a:t>
            </a:r>
            <a:r>
              <a:rPr lang="en-US" dirty="0" err="1"/>
              <a:t>レクチャ</a:t>
            </a:r>
            <a:r>
              <a:rPr lang="en-US" dirty="0"/>
              <a:t>ー 3min＋</a:t>
            </a:r>
            <a:r>
              <a:rPr kumimoji="1" lang="ja-JP" dirty="0">
                <a:ea typeface="游ゴシック"/>
              </a:rPr>
              <a:t>ヒアリング（</a:t>
            </a:r>
            <a:r>
              <a:rPr kumimoji="1" lang="en-US" dirty="0"/>
              <a:t>4min×3</a:t>
            </a:r>
            <a:r>
              <a:rPr kumimoji="1" lang="ja-JP" dirty="0">
                <a:ea typeface="游ゴシック"/>
              </a:rPr>
              <a:t>）</a:t>
            </a:r>
            <a:endParaRPr lang="en-US" dirty="0">
              <a:ea typeface="游ゴシック"/>
            </a:endParaRPr>
          </a:p>
          <a:p>
            <a:pPr>
              <a:lnSpc>
                <a:spcPct val="90000"/>
              </a:lnSpc>
              <a:spcBef>
                <a:spcPts val="1200"/>
              </a:spcBef>
              <a:spcAft>
                <a:spcPts val="200"/>
              </a:spcAft>
            </a:pPr>
            <a:r>
              <a:rPr lang="en-US" dirty="0"/>
              <a:t>15min 　</a:t>
            </a:r>
            <a:r>
              <a:rPr lang="en-US" dirty="0" err="1"/>
              <a:t>レクチャ</a:t>
            </a:r>
            <a:r>
              <a:rPr lang="en-US" dirty="0"/>
              <a:t>ー 5min＋</a:t>
            </a:r>
            <a:r>
              <a:rPr lang="ja-JP" dirty="0">
                <a:ea typeface="游ゴシック"/>
              </a:rPr>
              <a:t>企画 10min</a:t>
            </a:r>
            <a:endParaRPr lang="en-US" dirty="0">
              <a:ea typeface="游ゴシック"/>
            </a:endParaRPr>
          </a:p>
          <a:p>
            <a:pPr>
              <a:lnSpc>
                <a:spcPct val="90000"/>
              </a:lnSpc>
              <a:spcBef>
                <a:spcPts val="1200"/>
              </a:spcBef>
              <a:spcAft>
                <a:spcPts val="200"/>
              </a:spcAft>
            </a:pPr>
            <a:r>
              <a:rPr lang="en-US" dirty="0"/>
              <a:t>20min 　</a:t>
            </a:r>
            <a:r>
              <a:rPr lang="en-US" altLang="ja-JP" dirty="0" err="1"/>
              <a:t>レクチャ</a:t>
            </a:r>
            <a:r>
              <a:rPr lang="en-US" altLang="ja-JP" dirty="0"/>
              <a:t>ー 5min＋</a:t>
            </a:r>
            <a:r>
              <a:rPr lang="ja-JP" dirty="0">
                <a:ea typeface="游ゴシック"/>
              </a:rPr>
              <a:t>インタビューガイド作成 15min</a:t>
            </a:r>
            <a:endParaRPr lang="en-US" dirty="0">
              <a:ea typeface="游ゴシック"/>
            </a:endParaRPr>
          </a:p>
          <a:p>
            <a:pPr>
              <a:lnSpc>
                <a:spcPct val="90000"/>
              </a:lnSpc>
              <a:spcBef>
                <a:spcPts val="1200"/>
              </a:spcBef>
              <a:spcAft>
                <a:spcPts val="200"/>
              </a:spcAft>
            </a:pPr>
            <a:r>
              <a:rPr lang="en-US" dirty="0"/>
              <a:t>  5min 　</a:t>
            </a:r>
            <a:r>
              <a:rPr lang="ja-JP" dirty="0">
                <a:ea typeface="游ゴシック"/>
              </a:rPr>
              <a:t>休憩 </a:t>
            </a:r>
            <a:r>
              <a:rPr lang="en-US" altLang="ja-JP" dirty="0">
                <a:ea typeface="游ゴシック"/>
              </a:rPr>
              <a:t>8</a:t>
            </a:r>
            <a:r>
              <a:rPr lang="ja-JP" dirty="0">
                <a:ea typeface="游ゴシック"/>
              </a:rPr>
              <a:t>min</a:t>
            </a:r>
            <a:endParaRPr lang="en-US" dirty="0">
              <a:ea typeface="游ゴシック"/>
            </a:endParaRPr>
          </a:p>
          <a:p>
            <a:pPr>
              <a:lnSpc>
                <a:spcPct val="90000"/>
              </a:lnSpc>
              <a:spcBef>
                <a:spcPts val="1200"/>
              </a:spcBef>
              <a:spcAft>
                <a:spcPts val="200"/>
              </a:spcAft>
            </a:pPr>
            <a:r>
              <a:rPr lang="en-US" dirty="0"/>
              <a:t>50min 　</a:t>
            </a:r>
            <a:r>
              <a:rPr lang="en-US" dirty="0" err="1"/>
              <a:t>レクチャ</a:t>
            </a:r>
            <a:r>
              <a:rPr lang="en-US" dirty="0"/>
              <a:t>ー 5min＋</a:t>
            </a:r>
            <a:r>
              <a:rPr kumimoji="1" lang="ja-JP" dirty="0">
                <a:ea typeface="游ゴシック"/>
              </a:rPr>
              <a:t>インタビュー</a:t>
            </a:r>
            <a:r>
              <a:rPr lang="ja-JP" dirty="0">
                <a:ea typeface="游ゴシック"/>
              </a:rPr>
              <a:t>（</a:t>
            </a:r>
            <a:r>
              <a:rPr lang="en-US" dirty="0"/>
              <a:t>15min×3</a:t>
            </a:r>
            <a:r>
              <a:rPr lang="ja-JP" dirty="0">
                <a:ea typeface="游ゴシック"/>
              </a:rPr>
              <a:t>）</a:t>
            </a:r>
            <a:endParaRPr lang="en-US" dirty="0">
              <a:ea typeface="游ゴシック"/>
            </a:endParaRPr>
          </a:p>
          <a:p>
            <a:pPr>
              <a:lnSpc>
                <a:spcPct val="90000"/>
              </a:lnSpc>
              <a:spcBef>
                <a:spcPts val="1200"/>
              </a:spcBef>
              <a:spcAft>
                <a:spcPts val="200"/>
              </a:spcAft>
            </a:pPr>
            <a:r>
              <a:rPr lang="en-US" dirty="0"/>
              <a:t>15min 　レクチャー3min＋</a:t>
            </a:r>
            <a:r>
              <a:rPr lang="ja-JP" dirty="0">
                <a:ea typeface="游ゴシック"/>
              </a:rPr>
              <a:t>フィードバック</a:t>
            </a:r>
            <a:r>
              <a:rPr kumimoji="1" lang="ja-JP" dirty="0">
                <a:ea typeface="游ゴシック"/>
              </a:rPr>
              <a:t>（</a:t>
            </a:r>
            <a:r>
              <a:rPr kumimoji="1" lang="en-US" dirty="0"/>
              <a:t>4min×3</a:t>
            </a:r>
            <a:r>
              <a:rPr kumimoji="1" lang="ja-JP" dirty="0">
                <a:ea typeface="游ゴシック"/>
              </a:rPr>
              <a:t>）</a:t>
            </a:r>
            <a:endParaRPr lang="en-US" dirty="0">
              <a:ea typeface="游ゴシック"/>
            </a:endParaRPr>
          </a:p>
          <a:p>
            <a:endParaRPr kumimoji="1" lang="en-US" altLang="ja-JP" dirty="0"/>
          </a:p>
          <a:p>
            <a:r>
              <a:rPr kumimoji="1" lang="ja-JP" altLang="en-US" dirty="0">
                <a:ea typeface="游ゴシック"/>
              </a:rPr>
              <a:t>合計 </a:t>
            </a:r>
            <a:r>
              <a:rPr lang="en-US" altLang="ja-JP" dirty="0">
                <a:ea typeface="游ゴシック"/>
              </a:rPr>
              <a:t>2h</a:t>
            </a:r>
          </a:p>
          <a:p>
            <a:endParaRPr kumimoji="1" lang="en-US" altLang="ja-JP" dirty="0"/>
          </a:p>
          <a:p>
            <a:r>
              <a:rPr kumimoji="1" lang="ja-JP" altLang="en-US" dirty="0"/>
              <a:t>時間は目安です</a:t>
            </a:r>
            <a:endParaRPr kumimoji="1" lang="en-US" altLang="ja-JP" dirty="0"/>
          </a:p>
          <a:p>
            <a:r>
              <a:rPr kumimoji="1" lang="ja-JP" dirty="0"/>
              <a:t>ブレ</a:t>
            </a:r>
            <a:r>
              <a:rPr lang="ja-JP" dirty="0"/>
              <a:t>イ</a:t>
            </a:r>
            <a:r>
              <a:rPr kumimoji="1" lang="ja-JP" dirty="0"/>
              <a:t>ク</a:t>
            </a:r>
            <a:r>
              <a:rPr kumimoji="1" lang="ja-JP" altLang="en-US" dirty="0">
                <a:ea typeface="游ゴシック"/>
              </a:rPr>
              <a:t>アウトを利用すると少しずつズレが発生しますので、休憩などの時間で調整して下さい</a:t>
            </a:r>
            <a:endParaRPr lang="en-US" altLang="ja-JP" dirty="0">
              <a:ea typeface="游ゴシック"/>
            </a:endParaRP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17</a:t>
            </a:fld>
            <a:endParaRPr kumimoji="1" lang="ja-JP" altLang="en-US"/>
          </a:p>
        </p:txBody>
      </p:sp>
    </p:spTree>
    <p:extLst>
      <p:ext uri="{BB962C8B-B14F-4D97-AF65-F5344CB8AC3E}">
        <p14:creationId xmlns:p14="http://schemas.microsoft.com/office/powerpoint/2010/main" val="1599969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Calibri"/>
              <a:ea typeface="游ゴシック"/>
              <a:cs typeface="Calibri"/>
            </a:endParaRP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18</a:t>
            </a:fld>
            <a:endParaRPr kumimoji="1" lang="ja-JP" altLang="en-US"/>
          </a:p>
        </p:txBody>
      </p:sp>
    </p:spTree>
    <p:extLst>
      <p:ext uri="{BB962C8B-B14F-4D97-AF65-F5344CB8AC3E}">
        <p14:creationId xmlns:p14="http://schemas.microsoft.com/office/powerpoint/2010/main" val="1968214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できるだけ、お互いの事を知らない人同士でグループを組むようにして下さい</a:t>
            </a:r>
            <a:endParaRPr kumimoji="1" lang="en-US" altLang="ja-JP" dirty="0"/>
          </a:p>
          <a:p>
            <a:r>
              <a:rPr kumimoji="1" lang="ja-JP" altLang="en-US" dirty="0"/>
              <a:t>異性同士を混在させるのも効果的です</a:t>
            </a:r>
            <a:endParaRPr kumimoji="1" lang="en-US" altLang="ja-JP" dirty="0"/>
          </a:p>
          <a:p>
            <a:r>
              <a:rPr kumimoji="1" lang="ja-JP" altLang="en-US" dirty="0"/>
              <a:t>メンバーが固定の場合は事前に決めておくと良いでしょう</a:t>
            </a: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19</a:t>
            </a:fld>
            <a:endParaRPr kumimoji="1" lang="ja-JP" altLang="en-US"/>
          </a:p>
        </p:txBody>
      </p:sp>
    </p:spTree>
    <p:extLst>
      <p:ext uri="{BB962C8B-B14F-4D97-AF65-F5344CB8AC3E}">
        <p14:creationId xmlns:p14="http://schemas.microsoft.com/office/powerpoint/2010/main" val="242560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ペア（２人）ワーク用と３人ワーク用の</a:t>
            </a:r>
            <a:r>
              <a:rPr kumimoji="1" lang="en-US" altLang="ja-JP" dirty="0"/>
              <a:t>2</a:t>
            </a:r>
            <a:r>
              <a:rPr kumimoji="1" lang="ja-JP" altLang="en-US" dirty="0"/>
              <a:t>種類があります</a:t>
            </a:r>
            <a:endParaRPr kumimoji="1" lang="en-US" altLang="ja-JP" dirty="0"/>
          </a:p>
          <a:p>
            <a:r>
              <a:rPr kumimoji="1" lang="ja-JP" altLang="en-US" dirty="0"/>
              <a:t>参加者数に応じて、どちらかを利用して下さい</a:t>
            </a:r>
            <a:endParaRPr kumimoji="1" lang="en-US" altLang="ja-JP" dirty="0"/>
          </a:p>
          <a:p>
            <a:endParaRPr kumimoji="1" lang="en-US" altLang="ja-JP" dirty="0"/>
          </a:p>
          <a:p>
            <a:r>
              <a:rPr kumimoji="1" lang="ja-JP" altLang="en-US" dirty="0"/>
              <a:t>タイムテーブル（ペアワーク用）</a:t>
            </a:r>
            <a:endParaRPr kumimoji="1" lang="en-US" altLang="ja-JP" dirty="0"/>
          </a:p>
          <a:p>
            <a:endParaRPr lang="ja-JP" altLang="en-US" dirty="0"/>
          </a:p>
          <a:p>
            <a:pPr>
              <a:lnSpc>
                <a:spcPct val="90000"/>
              </a:lnSpc>
              <a:spcBef>
                <a:spcPts val="1200"/>
              </a:spcBef>
              <a:spcAft>
                <a:spcPts val="200"/>
              </a:spcAft>
            </a:pPr>
            <a:r>
              <a:rPr lang="en-US" dirty="0"/>
              <a:t>15min 　</a:t>
            </a:r>
            <a:r>
              <a:rPr lang="en-US" dirty="0" err="1"/>
              <a:t>レクチャ</a:t>
            </a:r>
            <a:r>
              <a:rPr lang="en-US" dirty="0"/>
              <a:t>ー 5min＋</a:t>
            </a:r>
            <a:r>
              <a:rPr kumimoji="1" lang="ja-JP" dirty="0">
                <a:ea typeface="游ゴシック"/>
              </a:rPr>
              <a:t>ヒアリング（</a:t>
            </a:r>
            <a:r>
              <a:rPr lang="en-US" dirty="0"/>
              <a:t>5min</a:t>
            </a:r>
            <a:r>
              <a:rPr kumimoji="1" lang="en-US" dirty="0"/>
              <a:t>×</a:t>
            </a:r>
            <a:r>
              <a:rPr lang="en-US" dirty="0"/>
              <a:t>2</a:t>
            </a:r>
            <a:r>
              <a:rPr kumimoji="1" lang="ja-JP" dirty="0">
                <a:ea typeface="游ゴシック"/>
              </a:rPr>
              <a:t>）</a:t>
            </a:r>
            <a:endParaRPr lang="en-US" dirty="0">
              <a:ea typeface="游ゴシック"/>
            </a:endParaRPr>
          </a:p>
          <a:p>
            <a:pPr>
              <a:lnSpc>
                <a:spcPct val="90000"/>
              </a:lnSpc>
              <a:spcBef>
                <a:spcPts val="1200"/>
              </a:spcBef>
              <a:spcAft>
                <a:spcPts val="200"/>
              </a:spcAft>
            </a:pPr>
            <a:r>
              <a:rPr lang="en-US" dirty="0"/>
              <a:t>15min 　</a:t>
            </a:r>
            <a:r>
              <a:rPr lang="en-US" dirty="0" err="1"/>
              <a:t>レクチャ</a:t>
            </a:r>
            <a:r>
              <a:rPr lang="en-US" dirty="0"/>
              <a:t>ー 5min＋</a:t>
            </a:r>
            <a:r>
              <a:rPr lang="ja-JP" dirty="0">
                <a:ea typeface="游ゴシック"/>
              </a:rPr>
              <a:t>企画 10min</a:t>
            </a:r>
            <a:endParaRPr lang="en-US" dirty="0">
              <a:ea typeface="游ゴシック"/>
            </a:endParaRPr>
          </a:p>
          <a:p>
            <a:pPr>
              <a:lnSpc>
                <a:spcPct val="90000"/>
              </a:lnSpc>
              <a:spcBef>
                <a:spcPts val="1200"/>
              </a:spcBef>
              <a:spcAft>
                <a:spcPts val="200"/>
              </a:spcAft>
            </a:pPr>
            <a:r>
              <a:rPr lang="en-US" dirty="0"/>
              <a:t>20min 　</a:t>
            </a:r>
            <a:r>
              <a:rPr lang="en-US" altLang="ja-JP" dirty="0" err="1"/>
              <a:t>レクチャ</a:t>
            </a:r>
            <a:r>
              <a:rPr lang="en-US" altLang="ja-JP" dirty="0"/>
              <a:t>ー 5min＋</a:t>
            </a:r>
            <a:r>
              <a:rPr lang="ja-JP" dirty="0">
                <a:ea typeface="游ゴシック"/>
              </a:rPr>
              <a:t>インタビューガイド作成 15min</a:t>
            </a:r>
            <a:endParaRPr lang="en-US" dirty="0">
              <a:ea typeface="游ゴシック"/>
            </a:endParaRPr>
          </a:p>
          <a:p>
            <a:pPr>
              <a:lnSpc>
                <a:spcPct val="90000"/>
              </a:lnSpc>
              <a:spcBef>
                <a:spcPts val="1200"/>
              </a:spcBef>
              <a:spcAft>
                <a:spcPts val="200"/>
              </a:spcAft>
            </a:pPr>
            <a:r>
              <a:rPr lang="en-US" dirty="0"/>
              <a:t>  5min 　</a:t>
            </a:r>
            <a:r>
              <a:rPr lang="ja-JP" dirty="0">
                <a:ea typeface="游ゴシック"/>
              </a:rPr>
              <a:t>休憩 1</a:t>
            </a:r>
            <a:r>
              <a:rPr lang="en-US" altLang="ja-JP" dirty="0">
                <a:ea typeface="游ゴシック"/>
              </a:rPr>
              <a:t>0</a:t>
            </a:r>
            <a:r>
              <a:rPr lang="ja-JP" dirty="0">
                <a:ea typeface="游ゴシック"/>
              </a:rPr>
              <a:t>min</a:t>
            </a:r>
            <a:endParaRPr lang="en-US" dirty="0">
              <a:ea typeface="游ゴシック"/>
            </a:endParaRPr>
          </a:p>
          <a:p>
            <a:pPr>
              <a:lnSpc>
                <a:spcPct val="90000"/>
              </a:lnSpc>
              <a:spcBef>
                <a:spcPts val="1200"/>
              </a:spcBef>
              <a:spcAft>
                <a:spcPts val="200"/>
              </a:spcAft>
            </a:pPr>
            <a:r>
              <a:rPr lang="en-US" dirty="0"/>
              <a:t>45min 　</a:t>
            </a:r>
            <a:r>
              <a:rPr lang="en-US" dirty="0" err="1"/>
              <a:t>レクチャ</a:t>
            </a:r>
            <a:r>
              <a:rPr lang="en-US" dirty="0"/>
              <a:t>ー 5min＋</a:t>
            </a:r>
            <a:r>
              <a:rPr kumimoji="1" lang="ja-JP" dirty="0">
                <a:ea typeface="游ゴシック"/>
              </a:rPr>
              <a:t>インタビュー</a:t>
            </a:r>
            <a:r>
              <a:rPr lang="ja-JP" dirty="0">
                <a:ea typeface="游ゴシック"/>
              </a:rPr>
              <a:t>（</a:t>
            </a:r>
            <a:r>
              <a:rPr lang="en-US" dirty="0"/>
              <a:t>20min×2</a:t>
            </a:r>
            <a:r>
              <a:rPr lang="ja-JP" dirty="0">
                <a:ea typeface="游ゴシック"/>
              </a:rPr>
              <a:t>）</a:t>
            </a:r>
            <a:endParaRPr lang="en-US" dirty="0">
              <a:ea typeface="游ゴシック"/>
            </a:endParaRPr>
          </a:p>
          <a:p>
            <a:pPr>
              <a:lnSpc>
                <a:spcPct val="90000"/>
              </a:lnSpc>
              <a:spcBef>
                <a:spcPts val="1200"/>
              </a:spcBef>
              <a:spcAft>
                <a:spcPts val="200"/>
              </a:spcAft>
            </a:pPr>
            <a:r>
              <a:rPr lang="en-US" dirty="0"/>
              <a:t>13min 　レクチャー3min＋</a:t>
            </a:r>
            <a:r>
              <a:rPr lang="ja-JP" dirty="0">
                <a:ea typeface="游ゴシック"/>
              </a:rPr>
              <a:t>フィードバック</a:t>
            </a:r>
            <a:r>
              <a:rPr kumimoji="1" lang="ja-JP" dirty="0">
                <a:ea typeface="游ゴシック"/>
              </a:rPr>
              <a:t>（</a:t>
            </a:r>
            <a:r>
              <a:rPr lang="en-US" dirty="0"/>
              <a:t>5min</a:t>
            </a:r>
            <a:r>
              <a:rPr kumimoji="1" lang="en-US" dirty="0"/>
              <a:t>×</a:t>
            </a:r>
            <a:r>
              <a:rPr lang="en-US" dirty="0"/>
              <a:t>2</a:t>
            </a:r>
            <a:r>
              <a:rPr kumimoji="1" lang="ja-JP" dirty="0">
                <a:ea typeface="游ゴシック"/>
              </a:rPr>
              <a:t>）</a:t>
            </a:r>
            <a:endParaRPr lang="en-US" dirty="0">
              <a:ea typeface="游ゴシック"/>
            </a:endParaRPr>
          </a:p>
          <a:p>
            <a:endParaRPr kumimoji="1" lang="en-US" altLang="ja-JP" dirty="0"/>
          </a:p>
          <a:p>
            <a:r>
              <a:rPr kumimoji="1" lang="ja-JP" altLang="en-US" dirty="0">
                <a:ea typeface="游ゴシック"/>
              </a:rPr>
              <a:t>合計 </a:t>
            </a:r>
            <a:r>
              <a:rPr kumimoji="1" lang="en-US" altLang="ja-JP" dirty="0">
                <a:ea typeface="游ゴシック"/>
              </a:rPr>
              <a:t>1h </a:t>
            </a:r>
            <a:r>
              <a:rPr lang="en-US" altLang="ja-JP" dirty="0">
                <a:ea typeface="游ゴシック"/>
              </a:rPr>
              <a:t>53m</a:t>
            </a:r>
          </a:p>
          <a:p>
            <a:endParaRPr kumimoji="1" lang="en-US" altLang="ja-JP" dirty="0"/>
          </a:p>
          <a:p>
            <a:r>
              <a:rPr kumimoji="1" lang="ja-JP" altLang="en-US" dirty="0"/>
              <a:t>時間は目安です</a:t>
            </a:r>
            <a:endParaRPr kumimoji="1" lang="en-US" altLang="ja-JP" dirty="0"/>
          </a:p>
          <a:p>
            <a:r>
              <a:rPr lang="ja-JP" altLang="en-US" dirty="0">
                <a:ea typeface="游ゴシック"/>
              </a:rPr>
              <a:t>ブレイク</a:t>
            </a:r>
            <a:r>
              <a:rPr kumimoji="1" lang="ja-JP" altLang="en-US" dirty="0">
                <a:ea typeface="游ゴシック"/>
              </a:rPr>
              <a:t>アウトを利用すると少しずつズレが発生しますので、休憩などの時間で調整して下さい</a:t>
            </a:r>
            <a:endParaRPr kumimoji="1" lang="en-US" altLang="ja-JP" dirty="0">
              <a:ea typeface="游ゴシック"/>
            </a:endParaRP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2</a:t>
            </a:fld>
            <a:endParaRPr kumimoji="1" lang="ja-JP" altLang="en-US"/>
          </a:p>
        </p:txBody>
      </p:sp>
    </p:spTree>
    <p:extLst>
      <p:ext uri="{BB962C8B-B14F-4D97-AF65-F5344CB8AC3E}">
        <p14:creationId xmlns:p14="http://schemas.microsoft.com/office/powerpoint/2010/main" val="11493874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テーマを決めたら、チャットやホワイトボードなどを使って、全員に共有して下さい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メンバーが固定の場合は事前に決めておくと良いでしょう</a:t>
            </a: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20</a:t>
            </a:fld>
            <a:endParaRPr kumimoji="1" lang="ja-JP" altLang="en-US"/>
          </a:p>
        </p:txBody>
      </p:sp>
    </p:spTree>
    <p:extLst>
      <p:ext uri="{BB962C8B-B14F-4D97-AF65-F5344CB8AC3E}">
        <p14:creationId xmlns:p14="http://schemas.microsoft.com/office/powerpoint/2010/main" val="3439330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各ステップごとに、その項目のスライドを説明してから、ブレイクアウト（グループワーク）を行って下さい</a:t>
            </a: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21</a:t>
            </a:fld>
            <a:endParaRPr kumimoji="1" lang="ja-JP" altLang="en-US"/>
          </a:p>
        </p:txBody>
      </p:sp>
    </p:spTree>
    <p:extLst>
      <p:ext uri="{BB962C8B-B14F-4D97-AF65-F5344CB8AC3E}">
        <p14:creationId xmlns:p14="http://schemas.microsoft.com/office/powerpoint/2010/main" val="1188380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「インタビューの基礎知識」の「</a:t>
            </a:r>
            <a:r>
              <a:rPr kumimoji="1" lang="en-US" altLang="ja-JP" dirty="0"/>
              <a:t>STEP</a:t>
            </a:r>
            <a:r>
              <a:rPr kumimoji="1" lang="ja-JP" altLang="en-US" dirty="0"/>
              <a:t>４：事前打合せ＆ヒアリング」（特に「ヒアリング」の部分）を参照</a:t>
            </a:r>
            <a:endParaRPr kumimoji="1" lang="en-US" altLang="ja-JP" dirty="0"/>
          </a:p>
          <a:p>
            <a:r>
              <a:rPr kumimoji="1" lang="ja-JP" altLang="en-US" dirty="0"/>
              <a:t>次のスライドの「ヒアリングのポイント」を共有してから、ブレイクアウト（グループワーク）を始めて下さい</a:t>
            </a: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22</a:t>
            </a:fld>
            <a:endParaRPr kumimoji="1" lang="ja-JP" altLang="en-US"/>
          </a:p>
        </p:txBody>
      </p:sp>
    </p:spTree>
    <p:extLst>
      <p:ext uri="{BB962C8B-B14F-4D97-AF65-F5344CB8AC3E}">
        <p14:creationId xmlns:p14="http://schemas.microsoft.com/office/powerpoint/2010/main" val="38089470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インタビューはタイムマネジメントが重要なので「残り〇分」のようなタイムキープに関するアナウンスは行いません</a:t>
            </a:r>
            <a:endParaRPr kumimoji="1" lang="en-US" altLang="ja-JP" dirty="0"/>
          </a:p>
          <a:p>
            <a:r>
              <a:rPr kumimoji="1" lang="ja-JP" altLang="en-US" dirty="0"/>
              <a:t>時間になったら交代のアナウンスを入れ、３人目の終了時間になったら、終了のアナウンスとともにブレイクアウト（グループワーク）を閉じます</a:t>
            </a:r>
            <a:endParaRPr kumimoji="1" lang="en-US" altLang="ja-JP" dirty="0"/>
          </a:p>
          <a:p>
            <a:r>
              <a:rPr kumimoji="1" lang="en-US" altLang="ja-JP" dirty="0"/>
              <a:t>※zoom</a:t>
            </a:r>
            <a:r>
              <a:rPr kumimoji="1" lang="ja-JP" altLang="en-US" dirty="0"/>
              <a:t>にはブレイクアウトの機能でアナウンスを送れるので、その機能を利用して下さい</a:t>
            </a:r>
            <a:endParaRPr kumimoji="1" lang="en-US" altLang="ja-JP"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23</a:t>
            </a:fld>
            <a:endParaRPr kumimoji="1" lang="ja-JP" altLang="en-US"/>
          </a:p>
        </p:txBody>
      </p:sp>
    </p:spTree>
    <p:extLst>
      <p:ext uri="{BB962C8B-B14F-4D97-AF65-F5344CB8AC3E}">
        <p14:creationId xmlns:p14="http://schemas.microsoft.com/office/powerpoint/2010/main" val="10132831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「インタビューの基礎知識」の「</a:t>
            </a:r>
            <a:r>
              <a:rPr kumimoji="1" lang="en-US" altLang="ja-JP" dirty="0"/>
              <a:t>STEP</a:t>
            </a:r>
            <a:r>
              <a:rPr kumimoji="1" lang="ja-JP" altLang="en-US" dirty="0"/>
              <a:t>１：企画」を参照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次のスライドの「企画のポイント」を共有してから、個人ワークを始めて下さい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24</a:t>
            </a:fld>
            <a:endParaRPr kumimoji="1" lang="ja-JP" altLang="en-US"/>
          </a:p>
        </p:txBody>
      </p:sp>
    </p:spTree>
    <p:extLst>
      <p:ext uri="{BB962C8B-B14F-4D97-AF65-F5344CB8AC3E}">
        <p14:creationId xmlns:p14="http://schemas.microsoft.com/office/powerpoint/2010/main" val="9059845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「企画」ワーク中はこのページを表示</a:t>
            </a:r>
            <a:endParaRPr kumimoji="1" lang="en-US" altLang="ja-JP"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25</a:t>
            </a:fld>
            <a:endParaRPr kumimoji="1" lang="ja-JP" altLang="en-US"/>
          </a:p>
        </p:txBody>
      </p:sp>
    </p:spTree>
    <p:extLst>
      <p:ext uri="{BB962C8B-B14F-4D97-AF65-F5344CB8AC3E}">
        <p14:creationId xmlns:p14="http://schemas.microsoft.com/office/powerpoint/2010/main" val="40281294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「インタビューの基礎知識」の「</a:t>
            </a:r>
            <a:r>
              <a:rPr kumimoji="1" lang="en-US" altLang="ja-JP" dirty="0"/>
              <a:t>STEP</a:t>
            </a:r>
            <a:r>
              <a:rPr kumimoji="1" lang="ja-JP" altLang="en-US" dirty="0"/>
              <a:t>５：インタビューガイドの作成」「質問の作成方法」を参照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次のスライドの「インタビューガイド作成のポイント」を共有してから、個人ワークを始めて下さい</a:t>
            </a:r>
          </a:p>
          <a:p>
            <a:endParaRPr kumimoji="1" lang="ja-JP" altLang="en-US"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26</a:t>
            </a:fld>
            <a:endParaRPr kumimoji="1" lang="ja-JP" altLang="en-US"/>
          </a:p>
        </p:txBody>
      </p:sp>
    </p:spTree>
    <p:extLst>
      <p:ext uri="{BB962C8B-B14F-4D97-AF65-F5344CB8AC3E}">
        <p14:creationId xmlns:p14="http://schemas.microsoft.com/office/powerpoint/2010/main" val="30438465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「インタビューガイド」ワーク中はこのページを表示</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27</a:t>
            </a:fld>
            <a:endParaRPr kumimoji="1" lang="ja-JP" altLang="en-US"/>
          </a:p>
        </p:txBody>
      </p:sp>
    </p:spTree>
    <p:extLst>
      <p:ext uri="{BB962C8B-B14F-4D97-AF65-F5344CB8AC3E}">
        <p14:creationId xmlns:p14="http://schemas.microsoft.com/office/powerpoint/2010/main" val="10329139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「インタビューの基礎知識」の「</a:t>
            </a:r>
            <a:r>
              <a:rPr kumimoji="1" lang="en-US" altLang="ja-JP" dirty="0"/>
              <a:t>STEP</a:t>
            </a:r>
            <a:r>
              <a:rPr kumimoji="1" lang="ja-JP" altLang="en-US" dirty="0"/>
              <a:t>６：公開インタビュー」を参照</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次のスライドの「インタビューのポイント」を共有してから、ブレイクアウト（グループワーク）を始めて下さい</a:t>
            </a:r>
          </a:p>
          <a:p>
            <a:endParaRPr kumimoji="1" lang="ja-JP" altLang="en-US"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28</a:t>
            </a:fld>
            <a:endParaRPr kumimoji="1" lang="ja-JP" altLang="en-US"/>
          </a:p>
        </p:txBody>
      </p:sp>
    </p:spTree>
    <p:extLst>
      <p:ext uri="{BB962C8B-B14F-4D97-AF65-F5344CB8AC3E}">
        <p14:creationId xmlns:p14="http://schemas.microsoft.com/office/powerpoint/2010/main" val="37888145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「インタビュー」ワーク中はこのページを表示</a:t>
            </a:r>
            <a:endParaRPr kumimoji="1" lang="en-US" altLang="ja-JP" dirty="0"/>
          </a:p>
          <a:p>
            <a:endParaRPr kumimoji="1" lang="ja-JP" altLang="en-US" dirty="0"/>
          </a:p>
          <a:p>
            <a:r>
              <a:rPr kumimoji="1" lang="ja-JP" altLang="en-US" dirty="0"/>
              <a:t>インタビューはタイムマネジメントが重要なので「残り〇分」のようなタイムキープに関するアナウンスは行いません</a:t>
            </a:r>
            <a:endParaRPr kumimoji="1" lang="en-US" altLang="ja-JP" dirty="0"/>
          </a:p>
          <a:p>
            <a:r>
              <a:rPr kumimoji="1" lang="ja-JP" altLang="en-US" dirty="0"/>
              <a:t>時間になったら交代のアナウンスを入れ、３人目の終了時間になったら、終了のアナウンスとともにブレークアウトを終了します</a:t>
            </a:r>
            <a:endParaRPr kumimoji="1" lang="en-US" altLang="ja-JP"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29</a:t>
            </a:fld>
            <a:endParaRPr kumimoji="1" lang="ja-JP" altLang="en-US"/>
          </a:p>
        </p:txBody>
      </p:sp>
    </p:spTree>
    <p:extLst>
      <p:ext uri="{BB962C8B-B14F-4D97-AF65-F5344CB8AC3E}">
        <p14:creationId xmlns:p14="http://schemas.microsoft.com/office/powerpoint/2010/main" val="2798047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Calibri"/>
              <a:ea typeface="游ゴシック"/>
              <a:cs typeface="Calibri"/>
            </a:endParaRP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3</a:t>
            </a:fld>
            <a:endParaRPr kumimoji="1" lang="ja-JP" altLang="en-US"/>
          </a:p>
        </p:txBody>
      </p:sp>
    </p:spTree>
    <p:extLst>
      <p:ext uri="{BB962C8B-B14F-4D97-AF65-F5344CB8AC3E}">
        <p14:creationId xmlns:p14="http://schemas.microsoft.com/office/powerpoint/2010/main" val="8264436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インタビューはタイムマネジメントが重要なので「残り〇分」のようなタイムキープに関するアナウンスは行いません</a:t>
            </a:r>
            <a:endParaRPr kumimoji="1" lang="en-US" altLang="ja-JP" dirty="0"/>
          </a:p>
          <a:p>
            <a:r>
              <a:rPr kumimoji="1" lang="ja-JP" altLang="en-US" dirty="0"/>
              <a:t>時間になったら交代のアナウンスを入れ、２人目の終了時間になったら、終了のアナウンスとともにブレークアウトを終了します</a:t>
            </a:r>
            <a:endParaRPr kumimoji="1" lang="en-US" altLang="ja-JP"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30</a:t>
            </a:fld>
            <a:endParaRPr kumimoji="1" lang="ja-JP" altLang="en-US"/>
          </a:p>
        </p:txBody>
      </p:sp>
    </p:spTree>
    <p:extLst>
      <p:ext uri="{BB962C8B-B14F-4D97-AF65-F5344CB8AC3E}">
        <p14:creationId xmlns:p14="http://schemas.microsoft.com/office/powerpoint/2010/main" val="26151040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時間になったら交代のアナウンスを入れ、２人目の終了時間になったら、終了のアナウンスとともにブレイクアウト（グループワーク）を閉じます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31</a:t>
            </a:fld>
            <a:endParaRPr kumimoji="1" lang="ja-JP" altLang="en-US"/>
          </a:p>
        </p:txBody>
      </p:sp>
    </p:spTree>
    <p:extLst>
      <p:ext uri="{BB962C8B-B14F-4D97-AF65-F5344CB8AC3E}">
        <p14:creationId xmlns:p14="http://schemas.microsoft.com/office/powerpoint/2010/main" val="2505244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できるだけ、お互いの事を知らない人同士でペアを組むようにして下さい</a:t>
            </a:r>
            <a:endParaRPr kumimoji="1" lang="en-US" altLang="ja-JP" dirty="0"/>
          </a:p>
          <a:p>
            <a:r>
              <a:rPr kumimoji="1" lang="ja-JP" altLang="en-US" dirty="0"/>
              <a:t>異性同士をペアにするのも効果的です</a:t>
            </a:r>
            <a:endParaRPr kumimoji="1" lang="en-US" altLang="ja-JP" dirty="0"/>
          </a:p>
          <a:p>
            <a:r>
              <a:rPr kumimoji="1" lang="ja-JP" altLang="en-US" dirty="0"/>
              <a:t>メンバーが固定の場合は事前に決めておくと良いでしょう</a:t>
            </a: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4</a:t>
            </a:fld>
            <a:endParaRPr kumimoji="1" lang="ja-JP" altLang="en-US"/>
          </a:p>
        </p:txBody>
      </p:sp>
    </p:spTree>
    <p:extLst>
      <p:ext uri="{BB962C8B-B14F-4D97-AF65-F5344CB8AC3E}">
        <p14:creationId xmlns:p14="http://schemas.microsoft.com/office/powerpoint/2010/main" val="1592620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テーマを決めたら、チャットやホワイトボードなどを使って、全員に共有して下さい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メンバーが固定の場合は事前に決めておくと良いでしょう</a:t>
            </a: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5</a:t>
            </a:fld>
            <a:endParaRPr kumimoji="1" lang="ja-JP" altLang="en-US"/>
          </a:p>
        </p:txBody>
      </p:sp>
    </p:spTree>
    <p:extLst>
      <p:ext uri="{BB962C8B-B14F-4D97-AF65-F5344CB8AC3E}">
        <p14:creationId xmlns:p14="http://schemas.microsoft.com/office/powerpoint/2010/main" val="1490045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各ステップごとに、その項目のスライドを説明してから、ブレイクアウト（グループワーク）を行って下さい</a:t>
            </a: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6</a:t>
            </a:fld>
            <a:endParaRPr kumimoji="1" lang="ja-JP" altLang="en-US"/>
          </a:p>
        </p:txBody>
      </p:sp>
    </p:spTree>
    <p:extLst>
      <p:ext uri="{BB962C8B-B14F-4D97-AF65-F5344CB8AC3E}">
        <p14:creationId xmlns:p14="http://schemas.microsoft.com/office/powerpoint/2010/main" val="253010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「インタビューの基礎知識」の「</a:t>
            </a:r>
            <a:r>
              <a:rPr kumimoji="1" lang="en-US" altLang="ja-JP" dirty="0"/>
              <a:t>STEP</a:t>
            </a:r>
            <a:r>
              <a:rPr kumimoji="1" lang="ja-JP" altLang="en-US" dirty="0"/>
              <a:t>４：事前打合せ＆ヒアリング」（特に「ヒアリング」の部分）を参照</a:t>
            </a:r>
            <a:endParaRPr kumimoji="1" lang="en-US" altLang="ja-JP" dirty="0"/>
          </a:p>
          <a:p>
            <a:r>
              <a:rPr kumimoji="1" lang="ja-JP" altLang="en-US" dirty="0"/>
              <a:t>次のスライドの「ヒアリングのポイント」を共有してから、ブレイクアウト（グループワーク）を始めて下さい</a:t>
            </a:r>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7</a:t>
            </a:fld>
            <a:endParaRPr kumimoji="1" lang="ja-JP" altLang="en-US"/>
          </a:p>
        </p:txBody>
      </p:sp>
    </p:spTree>
    <p:extLst>
      <p:ext uri="{BB962C8B-B14F-4D97-AF65-F5344CB8AC3E}">
        <p14:creationId xmlns:p14="http://schemas.microsoft.com/office/powerpoint/2010/main" val="2781912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インタビューはタイムマネジメントが重要なので「残り〇分」のようなタイムキープに関するアナウンスは行いません</a:t>
            </a:r>
            <a:endParaRPr kumimoji="1" lang="en-US" altLang="ja-JP" dirty="0"/>
          </a:p>
          <a:p>
            <a:r>
              <a:rPr kumimoji="1" lang="ja-JP" altLang="en-US" dirty="0"/>
              <a:t>時間になったら交代のアナウンスを入れ、２人目の終了時間になったら、終了のアナウンスとともにブレイクアウト（グループワーク）を閉じます</a:t>
            </a:r>
            <a:endParaRPr kumimoji="1" lang="en-US" altLang="ja-JP" dirty="0"/>
          </a:p>
          <a:p>
            <a:r>
              <a:rPr kumimoji="1" lang="en-US" altLang="ja-JP" dirty="0"/>
              <a:t>※zoom</a:t>
            </a:r>
            <a:r>
              <a:rPr kumimoji="1" lang="ja-JP" altLang="en-US" dirty="0"/>
              <a:t>にはブレイクアウトの機能でアナウンスを送れるので、その機能を利用して下さい</a:t>
            </a:r>
            <a:endParaRPr kumimoji="1" lang="en-US" altLang="ja-JP"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8</a:t>
            </a:fld>
            <a:endParaRPr kumimoji="1" lang="ja-JP" altLang="en-US"/>
          </a:p>
        </p:txBody>
      </p:sp>
    </p:spTree>
    <p:extLst>
      <p:ext uri="{BB962C8B-B14F-4D97-AF65-F5344CB8AC3E}">
        <p14:creationId xmlns:p14="http://schemas.microsoft.com/office/powerpoint/2010/main" val="1880188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「インタビューの基礎知識」の「</a:t>
            </a:r>
            <a:r>
              <a:rPr kumimoji="1" lang="en-US" altLang="ja-JP" dirty="0"/>
              <a:t>STEP</a:t>
            </a:r>
            <a:r>
              <a:rPr kumimoji="1" lang="ja-JP" altLang="en-US" dirty="0"/>
              <a:t>１：企画」を参照</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次のスライドの「企画のポイント」を共有してから、個人ワークを始めて下さい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AE61F49A-4BEC-4EAC-9D96-6CF872D9A1E7}" type="slidenum">
              <a:rPr kumimoji="1" lang="ja-JP" altLang="en-US" smtClean="0"/>
              <a:t>9</a:t>
            </a:fld>
            <a:endParaRPr kumimoji="1" lang="ja-JP" altLang="en-US"/>
          </a:p>
        </p:txBody>
      </p:sp>
    </p:spTree>
    <p:extLst>
      <p:ext uri="{BB962C8B-B14F-4D97-AF65-F5344CB8AC3E}">
        <p14:creationId xmlns:p14="http://schemas.microsoft.com/office/powerpoint/2010/main" val="2271422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0115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E2D6473-DF6D-4702-B328-E0DD40540A4E}"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122286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6F7E3A-B166-407D-9866-32884E7D5B37}"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0462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28FC5F6-F338-4AE4-BB23-26385BCFC423}"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extLst>
      <p:ext uri="{BB962C8B-B14F-4D97-AF65-F5344CB8AC3E}">
        <p14:creationId xmlns:p14="http://schemas.microsoft.com/office/powerpoint/2010/main" val="256308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420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dirty="0"/>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19AB4D41-86C1-4908-B66A-0B50CEB3BF29}" type="datetimeFigureOut">
              <a:rPr lang="en-US" dirty="0"/>
              <a:t>2/17/2022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210373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6426E2C-56C1-4E0D-A793-0088A7FDD37E}" type="datetimeFigureOut">
              <a:rPr lang="en-US" dirty="0"/>
              <a:t>2/17/2022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34388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dirty="0"/>
              <a:t>2/17/2022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24460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2/17/2022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85111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2/17/2022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189529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99183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2/17/2022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672991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2A7EF43B-7E8E-41A2-9DD4-5C71484B4928}"/>
              </a:ext>
            </a:extLst>
          </p:cNvPr>
          <p:cNvSpPr>
            <a:spLocks noGrp="1"/>
          </p:cNvSpPr>
          <p:nvPr>
            <p:ph type="ctrTitle"/>
          </p:nvPr>
        </p:nvSpPr>
        <p:spPr>
          <a:xfrm>
            <a:off x="1097280" y="758952"/>
            <a:ext cx="10058400" cy="3892168"/>
          </a:xfrm>
        </p:spPr>
        <p:txBody>
          <a:bodyPr>
            <a:normAutofit/>
          </a:bodyPr>
          <a:lstStyle/>
          <a:p>
            <a:r>
              <a:rPr lang="ja-JP" altLang="en-US" dirty="0"/>
              <a:t>インタビュー</a:t>
            </a:r>
            <a:br>
              <a:rPr lang="en-US" altLang="ja-JP" dirty="0"/>
            </a:br>
            <a:r>
              <a:rPr lang="ja-JP" altLang="en-US" dirty="0"/>
              <a:t>トレーニングガイド</a:t>
            </a:r>
            <a:endParaRPr kumimoji="1" lang="ja-JP" altLang="en-US" dirty="0"/>
          </a:p>
        </p:txBody>
      </p:sp>
      <p:sp>
        <p:nvSpPr>
          <p:cNvPr id="15"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字幕 2">
            <a:extLst>
              <a:ext uri="{FF2B5EF4-FFF2-40B4-BE49-F238E27FC236}">
                <a16:creationId xmlns:a16="http://schemas.microsoft.com/office/drawing/2014/main" id="{4C2C9E0D-2463-4965-AA95-757FB6B12031}"/>
              </a:ext>
            </a:extLst>
          </p:cNvPr>
          <p:cNvSpPr>
            <a:spLocks noGrp="1"/>
          </p:cNvSpPr>
          <p:nvPr>
            <p:ph type="subTitle" idx="1"/>
          </p:nvPr>
        </p:nvSpPr>
        <p:spPr>
          <a:xfrm>
            <a:off x="1100051" y="5225240"/>
            <a:ext cx="10058400" cy="1143000"/>
          </a:xfrm>
        </p:spPr>
        <p:txBody>
          <a:bodyPr>
            <a:normAutofit/>
          </a:bodyPr>
          <a:lstStyle/>
          <a:p>
            <a:r>
              <a:rPr kumimoji="1" lang="ja-JP" altLang="en-US">
                <a:solidFill>
                  <a:srgbClr val="FFFFFF"/>
                </a:solidFill>
              </a:rPr>
              <a:t>東京ホームタウン大学院</a:t>
            </a:r>
            <a:endParaRPr kumimoji="1" lang="en-US" altLang="ja-JP">
              <a:solidFill>
                <a:srgbClr val="FFFFFF"/>
              </a:solidFill>
            </a:endParaRPr>
          </a:p>
          <a:p>
            <a:r>
              <a:rPr kumimoji="1" lang="en-US" altLang="ja-JP">
                <a:solidFill>
                  <a:srgbClr val="FFFFFF"/>
                </a:solidFill>
              </a:rPr>
              <a:t>WEB</a:t>
            </a:r>
            <a:r>
              <a:rPr kumimoji="1" lang="ja-JP" altLang="en-US">
                <a:solidFill>
                  <a:srgbClr val="FFFFFF"/>
                </a:solidFill>
              </a:rPr>
              <a:t>メディアチーム（こだいらローカルプレイヤーズ）</a:t>
            </a:r>
          </a:p>
        </p:txBody>
      </p:sp>
      <p:sp>
        <p:nvSpPr>
          <p:cNvPr id="16"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09861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企画のポイント</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latin typeface="+mn-ea"/>
              </a:rPr>
              <a:t>ヒアリングで得た情報から「誰に何を伝える」か、イメージして下さい</a:t>
            </a:r>
            <a:endParaRPr lang="en-US" altLang="ja-JP" dirty="0">
              <a:latin typeface="+mn-ea"/>
            </a:endParaRPr>
          </a:p>
          <a:p>
            <a:r>
              <a:rPr lang="ja-JP" altLang="en-US" dirty="0">
                <a:latin typeface="+mn-ea"/>
              </a:rPr>
              <a:t>そのためには、どのような切り口があると良いか？</a:t>
            </a:r>
            <a:endParaRPr lang="en-US" altLang="ja-JP" dirty="0">
              <a:latin typeface="+mn-ea"/>
            </a:endParaRPr>
          </a:p>
          <a:p>
            <a:r>
              <a:rPr lang="ja-JP" altLang="en-US" dirty="0">
                <a:latin typeface="+mn-ea"/>
              </a:rPr>
              <a:t>オーディエンスがより関心を持って聞きたくなるインタビューを考えましょう</a:t>
            </a:r>
            <a:endParaRPr lang="en-US" altLang="ja-JP" dirty="0">
              <a:latin typeface="+mn-ea"/>
            </a:endParaRPr>
          </a:p>
        </p:txBody>
      </p:sp>
    </p:spTree>
    <p:extLst>
      <p:ext uri="{BB962C8B-B14F-4D97-AF65-F5344CB8AC3E}">
        <p14:creationId xmlns:p14="http://schemas.microsoft.com/office/powerpoint/2010/main" val="3798379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en-US" altLang="ja-JP" dirty="0">
                <a:latin typeface="+mj-ea"/>
              </a:rPr>
              <a:t>STEP</a:t>
            </a:r>
            <a:r>
              <a:rPr kumimoji="1" lang="ja-JP" altLang="en-US" dirty="0"/>
              <a:t>３：インタビューガイド作成</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latin typeface="+mn-ea"/>
              </a:rPr>
              <a:t>インタビューガイド作成　</a:t>
            </a:r>
            <a:r>
              <a:rPr lang="en-US" altLang="ja-JP" dirty="0">
                <a:latin typeface="+mn-ea"/>
              </a:rPr>
              <a:t>15min</a:t>
            </a:r>
          </a:p>
        </p:txBody>
      </p:sp>
    </p:spTree>
    <p:extLst>
      <p:ext uri="{BB962C8B-B14F-4D97-AF65-F5344CB8AC3E}">
        <p14:creationId xmlns:p14="http://schemas.microsoft.com/office/powerpoint/2010/main" val="3553172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インタビューガイド作成のポイント</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latin typeface="+mn-ea"/>
              </a:rPr>
              <a:t>企画がより際立つような展開をイメージして下さい</a:t>
            </a:r>
            <a:endParaRPr lang="en-US" altLang="ja-JP" dirty="0">
              <a:latin typeface="+mn-ea"/>
            </a:endParaRPr>
          </a:p>
          <a:p>
            <a:r>
              <a:rPr lang="ja-JP" altLang="en-US" dirty="0">
                <a:latin typeface="+mn-ea"/>
              </a:rPr>
              <a:t>３幕構成を意識して、時間配分と展開を考えましょう</a:t>
            </a:r>
            <a:endParaRPr lang="en-US" altLang="ja-JP" dirty="0">
              <a:latin typeface="+mn-ea"/>
            </a:endParaRPr>
          </a:p>
          <a:p>
            <a:r>
              <a:rPr lang="ja-JP" altLang="en-US" dirty="0">
                <a:latin typeface="+mn-ea"/>
              </a:rPr>
              <a:t>まず全体の構成を考えてから、それぞれの目的に合う質問を当てはめていくと良いでしょう</a:t>
            </a:r>
            <a:endParaRPr lang="en-US" altLang="ja-JP" dirty="0">
              <a:latin typeface="+mn-ea"/>
            </a:endParaRPr>
          </a:p>
        </p:txBody>
      </p:sp>
    </p:spTree>
    <p:extLst>
      <p:ext uri="{BB962C8B-B14F-4D97-AF65-F5344CB8AC3E}">
        <p14:creationId xmlns:p14="http://schemas.microsoft.com/office/powerpoint/2010/main" val="4218480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en-US" altLang="ja-JP" dirty="0">
                <a:latin typeface="+mj-ea"/>
              </a:rPr>
              <a:t>STEP</a:t>
            </a:r>
            <a:r>
              <a:rPr kumimoji="1" lang="ja-JP" altLang="en-US" dirty="0"/>
              <a:t>４：インタビュー</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t>相互にインタビュー</a:t>
            </a:r>
            <a:endParaRPr lang="en-US" altLang="ja-JP" dirty="0"/>
          </a:p>
          <a:p>
            <a:r>
              <a:rPr lang="en-US" altLang="ja-JP" dirty="0"/>
              <a:t>20</a:t>
            </a:r>
            <a:r>
              <a:rPr lang="ja-JP" altLang="en-US" dirty="0"/>
              <a:t>分</a:t>
            </a:r>
            <a:r>
              <a:rPr lang="en-US" altLang="ja-JP" dirty="0"/>
              <a:t>×2</a:t>
            </a:r>
          </a:p>
        </p:txBody>
      </p:sp>
    </p:spTree>
    <p:extLst>
      <p:ext uri="{BB962C8B-B14F-4D97-AF65-F5344CB8AC3E}">
        <p14:creationId xmlns:p14="http://schemas.microsoft.com/office/powerpoint/2010/main" val="2647100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インタビューのポイント</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t>タイムキープは各自が行って下さい</a:t>
            </a:r>
            <a:endParaRPr lang="en-US" altLang="ja-JP" dirty="0"/>
          </a:p>
          <a:p>
            <a:r>
              <a:rPr lang="ja-JP" altLang="en-US" dirty="0"/>
              <a:t>インタビューガイドを意識しつつ、目の前の対話に集中し、展開をコントロールして下さい</a:t>
            </a:r>
            <a:endParaRPr lang="en-US" altLang="ja-JP" dirty="0"/>
          </a:p>
          <a:p>
            <a:r>
              <a:rPr lang="ja-JP" altLang="en-US" dirty="0"/>
              <a:t>オーディエンスがいると想定して、「</a:t>
            </a:r>
            <a:r>
              <a:rPr lang="ja-JP" altLang="en-US" dirty="0">
                <a:latin typeface="+mn-ea"/>
              </a:rPr>
              <a:t>誰に何を伝える</a:t>
            </a:r>
            <a:r>
              <a:rPr lang="ja-JP" altLang="en-US" dirty="0"/>
              <a:t>」のか、企画意図を思い返しましょう</a:t>
            </a:r>
            <a:endParaRPr lang="en-US" altLang="ja-JP" dirty="0"/>
          </a:p>
        </p:txBody>
      </p:sp>
    </p:spTree>
    <p:extLst>
      <p:ext uri="{BB962C8B-B14F-4D97-AF65-F5344CB8AC3E}">
        <p14:creationId xmlns:p14="http://schemas.microsoft.com/office/powerpoint/2010/main" val="1816966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en-US" altLang="ja-JP" dirty="0">
                <a:latin typeface="+mj-ea"/>
              </a:rPr>
              <a:t>STEP</a:t>
            </a:r>
            <a:r>
              <a:rPr kumimoji="1" lang="ja-JP" altLang="en-US" dirty="0"/>
              <a:t>５：フィードバック</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t>相互にフィードバック</a:t>
            </a:r>
            <a:endParaRPr lang="en-US" altLang="ja-JP" dirty="0"/>
          </a:p>
          <a:p>
            <a:r>
              <a:rPr lang="en-US" altLang="ja-JP" dirty="0"/>
              <a:t>5</a:t>
            </a:r>
            <a:r>
              <a:rPr lang="ja-JP" altLang="en-US" dirty="0"/>
              <a:t>分</a:t>
            </a:r>
            <a:r>
              <a:rPr lang="en-US" altLang="ja-JP" dirty="0"/>
              <a:t>×2</a:t>
            </a:r>
          </a:p>
        </p:txBody>
      </p:sp>
    </p:spTree>
    <p:extLst>
      <p:ext uri="{BB962C8B-B14F-4D97-AF65-F5344CB8AC3E}">
        <p14:creationId xmlns:p14="http://schemas.microsoft.com/office/powerpoint/2010/main" val="968505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フィードバックのポイント</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pPr>
              <a:lnSpc>
                <a:spcPct val="100000"/>
              </a:lnSpc>
            </a:pPr>
            <a:r>
              <a:rPr lang="ja-JP" altLang="en-US" dirty="0"/>
              <a:t>インタビュイー→インタビュアーの順番で相互に行う</a:t>
            </a:r>
            <a:endParaRPr lang="en-US" altLang="ja-JP" dirty="0"/>
          </a:p>
          <a:p>
            <a:pPr>
              <a:lnSpc>
                <a:spcPct val="100000"/>
              </a:lnSpc>
            </a:pPr>
            <a:r>
              <a:rPr lang="ja-JP" altLang="en-US" b="1" u="sng" dirty="0"/>
              <a:t>インタビュイーの観点</a:t>
            </a:r>
            <a:br>
              <a:rPr lang="en-US" altLang="ja-JP" b="1" u="sng" dirty="0"/>
            </a:br>
            <a:r>
              <a:rPr lang="ja-JP" altLang="en-US" dirty="0"/>
              <a:t>・答えやすかったか？答えにくい問いはなかったか？</a:t>
            </a:r>
            <a:br>
              <a:rPr lang="en-US" altLang="ja-JP" dirty="0"/>
            </a:br>
            <a:r>
              <a:rPr lang="ja-JP" altLang="en-US" dirty="0"/>
              <a:t>・もっと話したかった、もっと聞いて欲しかった事はあるか？</a:t>
            </a:r>
            <a:br>
              <a:rPr lang="en-US" altLang="ja-JP" dirty="0"/>
            </a:br>
            <a:r>
              <a:rPr lang="ja-JP" altLang="en-US" dirty="0"/>
              <a:t>・全体の流れはどうだったか？不自然に感じるところはなかったか</a:t>
            </a:r>
            <a:endParaRPr lang="en-US" altLang="ja-JP" dirty="0"/>
          </a:p>
          <a:p>
            <a:pPr>
              <a:lnSpc>
                <a:spcPct val="100000"/>
              </a:lnSpc>
            </a:pPr>
            <a:r>
              <a:rPr lang="ja-JP" altLang="en-US" b="1" u="sng" dirty="0"/>
              <a:t>インタビュアーの観点</a:t>
            </a:r>
            <a:br>
              <a:rPr lang="en-US" altLang="ja-JP" b="1" u="sng" dirty="0"/>
            </a:br>
            <a:r>
              <a:rPr lang="ja-JP" altLang="en-US" dirty="0"/>
              <a:t>・自分の想定通りに展開したか？</a:t>
            </a:r>
            <a:br>
              <a:rPr lang="en-US" altLang="ja-JP" dirty="0"/>
            </a:br>
            <a:r>
              <a:rPr lang="ja-JP" altLang="en-US" dirty="0"/>
              <a:t>・うまく話を引き出せなかった情報はあるか？</a:t>
            </a:r>
            <a:br>
              <a:rPr lang="en-US" altLang="ja-JP" dirty="0"/>
            </a:br>
            <a:r>
              <a:rPr lang="ja-JP" altLang="en-US" dirty="0"/>
              <a:t>・自然な流れで展開できなかったところはあるか？</a:t>
            </a:r>
            <a:endParaRPr lang="en-US" altLang="ja-JP" dirty="0"/>
          </a:p>
        </p:txBody>
      </p:sp>
    </p:spTree>
    <p:extLst>
      <p:ext uri="{BB962C8B-B14F-4D97-AF65-F5344CB8AC3E}">
        <p14:creationId xmlns:p14="http://schemas.microsoft.com/office/powerpoint/2010/main" val="4001600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1A6F29-94D7-4CC6-ADAB-1A8D82856388}"/>
              </a:ext>
            </a:extLst>
          </p:cNvPr>
          <p:cNvSpPr>
            <a:spLocks noGrp="1"/>
          </p:cNvSpPr>
          <p:nvPr>
            <p:ph type="title"/>
          </p:nvPr>
        </p:nvSpPr>
        <p:spPr/>
        <p:txBody>
          <a:bodyPr/>
          <a:lstStyle/>
          <a:p>
            <a:r>
              <a:rPr kumimoji="1" lang="ja-JP" altLang="en-US" dirty="0"/>
              <a:t>タイムテーブル</a:t>
            </a:r>
            <a:r>
              <a:rPr lang="en-US" altLang="ja-JP" sz="3200" dirty="0"/>
              <a:t>【</a:t>
            </a:r>
            <a:r>
              <a:rPr lang="ja-JP" altLang="en-US" sz="3200" dirty="0"/>
              <a:t>３人</a:t>
            </a:r>
            <a:r>
              <a:rPr kumimoji="1" lang="ja-JP" altLang="en-US" sz="3200" dirty="0"/>
              <a:t>ワーク用</a:t>
            </a:r>
            <a:r>
              <a:rPr kumimoji="1" lang="en-US" altLang="ja-JP" sz="3200" dirty="0"/>
              <a:t>】</a:t>
            </a:r>
            <a:endParaRPr kumimoji="1" lang="ja-JP" altLang="en-US" sz="3200" dirty="0"/>
          </a:p>
        </p:txBody>
      </p:sp>
      <p:sp>
        <p:nvSpPr>
          <p:cNvPr id="3" name="コンテンツ プレースホルダー 2">
            <a:extLst>
              <a:ext uri="{FF2B5EF4-FFF2-40B4-BE49-F238E27FC236}">
                <a16:creationId xmlns:a16="http://schemas.microsoft.com/office/drawing/2014/main" id="{04367685-5B1F-4885-A0C5-DF6581044BE1}"/>
              </a:ext>
            </a:extLst>
          </p:cNvPr>
          <p:cNvSpPr>
            <a:spLocks noGrp="1"/>
          </p:cNvSpPr>
          <p:nvPr>
            <p:ph idx="1"/>
          </p:nvPr>
        </p:nvSpPr>
        <p:spPr/>
        <p:txBody>
          <a:bodyPr vert="horz" lIns="0" tIns="45720" rIns="0" bIns="45720" rtlCol="0" anchor="t">
            <a:normAutofit/>
          </a:bodyPr>
          <a:lstStyle/>
          <a:p>
            <a:r>
              <a:rPr kumimoji="1" lang="en-US" altLang="ja-JP" dirty="0">
                <a:latin typeface="MS PGothic"/>
                <a:ea typeface="ＭＳ Ｐゴシック"/>
              </a:rPr>
              <a:t>0:00</a:t>
            </a:r>
            <a:r>
              <a:rPr kumimoji="1" lang="ja-JP" altLang="en-US" dirty="0">
                <a:latin typeface="MS PGothic"/>
                <a:ea typeface="MS PGothic"/>
              </a:rPr>
              <a:t>～</a:t>
            </a:r>
            <a:r>
              <a:rPr kumimoji="1" lang="en-US" altLang="ja-JP" dirty="0">
                <a:latin typeface="MS PGothic"/>
                <a:ea typeface="ＭＳ Ｐゴシック"/>
              </a:rPr>
              <a:t>0:15 　</a:t>
            </a:r>
            <a:r>
              <a:rPr kumimoji="1" lang="en-US" altLang="ja-JP" dirty="0" err="1">
                <a:latin typeface="MS PGothic"/>
                <a:ea typeface="ＭＳ Ｐゴシック"/>
              </a:rPr>
              <a:t>レクチャ</a:t>
            </a:r>
            <a:r>
              <a:rPr kumimoji="1" lang="en-US" altLang="ja-JP" dirty="0">
                <a:latin typeface="MS PGothic"/>
                <a:ea typeface="ＭＳ Ｐゴシック"/>
              </a:rPr>
              <a:t>ー 3min＋</a:t>
            </a:r>
            <a:r>
              <a:rPr kumimoji="1" lang="ja-JP" altLang="en-US" dirty="0">
                <a:latin typeface="MS PGothic"/>
                <a:ea typeface="MS PGothic"/>
              </a:rPr>
              <a:t>ヒアリング（</a:t>
            </a:r>
            <a:r>
              <a:rPr kumimoji="1" lang="en-US" altLang="ja-JP" dirty="0">
                <a:latin typeface="MS PGothic"/>
                <a:ea typeface="ＭＳ Ｐゴシック"/>
              </a:rPr>
              <a:t>4min×3</a:t>
            </a:r>
            <a:r>
              <a:rPr kumimoji="1" lang="ja-JP" altLang="en-US" dirty="0">
                <a:latin typeface="MS PGothic"/>
                <a:ea typeface="MS PGothic"/>
              </a:rPr>
              <a:t>）</a:t>
            </a:r>
            <a:endParaRPr lang="en-US" altLang="ja-JP" dirty="0">
              <a:latin typeface="MS PGothic"/>
              <a:ea typeface="MS PGothic"/>
            </a:endParaRPr>
          </a:p>
          <a:p>
            <a:r>
              <a:rPr lang="en-US" altLang="ja-JP" dirty="0">
                <a:latin typeface="MS PGothic"/>
                <a:ea typeface="ＭＳ Ｐゴシック"/>
              </a:rPr>
              <a:t>0:15</a:t>
            </a:r>
            <a:r>
              <a:rPr lang="ja-JP" altLang="en-US" dirty="0">
                <a:latin typeface="MS PGothic"/>
                <a:ea typeface="MS PGothic"/>
              </a:rPr>
              <a:t>～</a:t>
            </a:r>
            <a:r>
              <a:rPr lang="en-US" altLang="ja-JP" dirty="0">
                <a:latin typeface="MS PGothic"/>
                <a:ea typeface="ＭＳ Ｐゴシック"/>
              </a:rPr>
              <a:t>0:30 　</a:t>
            </a:r>
            <a:r>
              <a:rPr lang="en-US" altLang="ja-JP" dirty="0" err="1">
                <a:latin typeface="MS PGothic"/>
                <a:ea typeface="ＭＳ Ｐゴシック"/>
              </a:rPr>
              <a:t>レクチャ</a:t>
            </a:r>
            <a:r>
              <a:rPr lang="en-US" altLang="ja-JP" dirty="0">
                <a:latin typeface="MS PGothic"/>
                <a:ea typeface="ＭＳ Ｐゴシック"/>
              </a:rPr>
              <a:t>ー 5min＋</a:t>
            </a:r>
            <a:r>
              <a:rPr lang="ja-JP" altLang="en-US" dirty="0">
                <a:latin typeface="MS PGothic"/>
                <a:ea typeface="MS PGothic"/>
              </a:rPr>
              <a:t>企画 10min</a:t>
            </a:r>
            <a:endParaRPr lang="en-US" altLang="ja-JP" dirty="0">
              <a:latin typeface="MS PGothic"/>
              <a:ea typeface="MS PGothic"/>
            </a:endParaRPr>
          </a:p>
          <a:p>
            <a:r>
              <a:rPr lang="en-US" altLang="ja-JP" dirty="0">
                <a:latin typeface="MS PGothic"/>
                <a:ea typeface="ＭＳ Ｐゴシック"/>
              </a:rPr>
              <a:t>0:30</a:t>
            </a:r>
            <a:r>
              <a:rPr lang="ja-JP" altLang="en-US" dirty="0">
                <a:latin typeface="MS PGothic"/>
                <a:ea typeface="MS PGothic"/>
              </a:rPr>
              <a:t>～</a:t>
            </a:r>
            <a:r>
              <a:rPr lang="en-US" altLang="ja-JP" dirty="0">
                <a:latin typeface="MS PGothic"/>
                <a:ea typeface="ＭＳ Ｐゴシック"/>
              </a:rPr>
              <a:t>0:50 　</a:t>
            </a:r>
            <a:r>
              <a:rPr lang="en-US" altLang="ja-JP" dirty="0" err="1">
                <a:latin typeface="MS PGothic"/>
                <a:ea typeface="ＭＳ Ｐゴシック"/>
              </a:rPr>
              <a:t>レクチャ</a:t>
            </a:r>
            <a:r>
              <a:rPr lang="en-US" altLang="ja-JP" dirty="0">
                <a:latin typeface="MS PGothic"/>
                <a:ea typeface="ＭＳ Ｐゴシック"/>
              </a:rPr>
              <a:t>ー 5min＋</a:t>
            </a:r>
            <a:r>
              <a:rPr lang="ja-JP" altLang="en-US" dirty="0">
                <a:latin typeface="MS PGothic"/>
                <a:ea typeface="MS PGothic"/>
              </a:rPr>
              <a:t>インタビューガイド作成 15min</a:t>
            </a:r>
            <a:endParaRPr lang="en-US" altLang="ja-JP" dirty="0">
              <a:latin typeface="MS PGothic"/>
              <a:ea typeface="MS PGothic"/>
            </a:endParaRPr>
          </a:p>
          <a:p>
            <a:r>
              <a:rPr lang="en-US" altLang="ja-JP" dirty="0">
                <a:latin typeface="MS PGothic"/>
                <a:ea typeface="ＭＳ Ｐゴシック"/>
              </a:rPr>
              <a:t>0:50</a:t>
            </a:r>
            <a:r>
              <a:rPr lang="ja-JP" altLang="en-US" dirty="0">
                <a:latin typeface="MS PGothic"/>
                <a:ea typeface="MS PGothic"/>
              </a:rPr>
              <a:t>～</a:t>
            </a:r>
            <a:r>
              <a:rPr lang="en-US" altLang="ja-JP" dirty="0">
                <a:latin typeface="MS PGothic"/>
                <a:ea typeface="ＭＳ Ｐゴシック"/>
              </a:rPr>
              <a:t>0:55 　</a:t>
            </a:r>
            <a:r>
              <a:rPr lang="ja-JP" altLang="en-US" dirty="0">
                <a:latin typeface="MS PGothic"/>
                <a:ea typeface="MS PGothic"/>
              </a:rPr>
              <a:t>休憩 </a:t>
            </a:r>
            <a:r>
              <a:rPr lang="en-US" altLang="ja-JP" dirty="0">
                <a:latin typeface="MS PGothic"/>
                <a:ea typeface="MS PGothic"/>
              </a:rPr>
              <a:t>5</a:t>
            </a:r>
            <a:r>
              <a:rPr lang="ja-JP" altLang="en-US" dirty="0">
                <a:latin typeface="MS PGothic"/>
                <a:ea typeface="MS PGothic"/>
              </a:rPr>
              <a:t>min</a:t>
            </a:r>
            <a:endParaRPr lang="en-US" altLang="ja-JP" dirty="0">
              <a:latin typeface="MS PGothic"/>
              <a:ea typeface="MS PGothic"/>
            </a:endParaRPr>
          </a:p>
          <a:p>
            <a:r>
              <a:rPr kumimoji="1" lang="en-US" altLang="ja-JP" dirty="0">
                <a:latin typeface="MS PGothic"/>
                <a:ea typeface="ＭＳ Ｐゴシック"/>
              </a:rPr>
              <a:t>0:55</a:t>
            </a:r>
            <a:r>
              <a:rPr kumimoji="1" lang="ja-JP" altLang="en-US" dirty="0">
                <a:latin typeface="MS PGothic"/>
                <a:ea typeface="MS PGothic"/>
              </a:rPr>
              <a:t>～</a:t>
            </a:r>
            <a:r>
              <a:rPr kumimoji="1" lang="en-US" altLang="ja-JP" dirty="0">
                <a:latin typeface="MS PGothic"/>
                <a:ea typeface="ＭＳ Ｐゴシック"/>
              </a:rPr>
              <a:t>1:45 　</a:t>
            </a:r>
            <a:r>
              <a:rPr kumimoji="1" lang="en-US" altLang="ja-JP" dirty="0" err="1">
                <a:latin typeface="MS PGothic"/>
                <a:ea typeface="ＭＳ Ｐゴシック"/>
              </a:rPr>
              <a:t>レクチャ</a:t>
            </a:r>
            <a:r>
              <a:rPr kumimoji="1" lang="en-US" altLang="ja-JP" dirty="0">
                <a:latin typeface="MS PGothic"/>
                <a:ea typeface="ＭＳ Ｐゴシック"/>
              </a:rPr>
              <a:t>ー 5min＋</a:t>
            </a:r>
            <a:r>
              <a:rPr kumimoji="1" lang="ja-JP" altLang="en-US" dirty="0">
                <a:latin typeface="MS PGothic"/>
                <a:ea typeface="MS PGothic"/>
              </a:rPr>
              <a:t>インタビュー</a:t>
            </a:r>
            <a:r>
              <a:rPr lang="ja-JP" altLang="en-US" dirty="0">
                <a:latin typeface="MS PGothic"/>
                <a:ea typeface="MS PGothic"/>
              </a:rPr>
              <a:t>（</a:t>
            </a:r>
            <a:r>
              <a:rPr lang="en-US" altLang="ja-JP" dirty="0">
                <a:latin typeface="MS PGothic"/>
                <a:ea typeface="ＭＳ Ｐゴシック"/>
              </a:rPr>
              <a:t>15min×3</a:t>
            </a:r>
            <a:r>
              <a:rPr lang="ja-JP" altLang="en-US" dirty="0">
                <a:latin typeface="MS PGothic"/>
                <a:ea typeface="MS PGothic"/>
              </a:rPr>
              <a:t>）</a:t>
            </a:r>
            <a:endParaRPr lang="en-US" altLang="ja-JP" dirty="0">
              <a:latin typeface="MS PGothic"/>
              <a:ea typeface="MS PGothic"/>
            </a:endParaRPr>
          </a:p>
          <a:p>
            <a:r>
              <a:rPr lang="en-US" altLang="ja-JP" dirty="0">
                <a:latin typeface="MS PGothic"/>
                <a:ea typeface="ＭＳ Ｐゴシック"/>
              </a:rPr>
              <a:t>1:45</a:t>
            </a:r>
            <a:r>
              <a:rPr lang="ja-JP" altLang="en-US" dirty="0">
                <a:latin typeface="MS PGothic"/>
                <a:ea typeface="MS PGothic"/>
              </a:rPr>
              <a:t>～</a:t>
            </a:r>
            <a:r>
              <a:rPr lang="en-US" altLang="ja-JP" dirty="0">
                <a:latin typeface="MS PGothic"/>
                <a:ea typeface="ＭＳ Ｐゴシック"/>
              </a:rPr>
              <a:t>2:00 　レクチャー3min＋</a:t>
            </a:r>
            <a:r>
              <a:rPr lang="ja-JP" altLang="en-US" dirty="0">
                <a:latin typeface="MS PGothic"/>
                <a:ea typeface="MS PGothic"/>
              </a:rPr>
              <a:t>フィードバック</a:t>
            </a:r>
            <a:r>
              <a:rPr kumimoji="1" lang="ja-JP" altLang="en-US" dirty="0">
                <a:latin typeface="MS PGothic"/>
                <a:ea typeface="MS PGothic"/>
              </a:rPr>
              <a:t>（</a:t>
            </a:r>
            <a:r>
              <a:rPr kumimoji="1" lang="en-US" altLang="ja-JP" dirty="0">
                <a:latin typeface="MS PGothic"/>
                <a:ea typeface="ＭＳ Ｐゴシック"/>
              </a:rPr>
              <a:t>4min×3</a:t>
            </a:r>
            <a:r>
              <a:rPr kumimoji="1" lang="ja-JP" altLang="en-US" dirty="0">
                <a:latin typeface="MS PGothic"/>
                <a:ea typeface="MS PGothic"/>
              </a:rPr>
              <a:t>）</a:t>
            </a:r>
            <a:endParaRPr lang="en-US" altLang="ja-JP" dirty="0">
              <a:latin typeface="MS PGothic"/>
              <a:ea typeface="MS PGothic"/>
              <a:cs typeface="Calibri" panose="020F0502020204030204"/>
            </a:endParaRPr>
          </a:p>
        </p:txBody>
      </p:sp>
    </p:spTree>
    <p:extLst>
      <p:ext uri="{BB962C8B-B14F-4D97-AF65-F5344CB8AC3E}">
        <p14:creationId xmlns:p14="http://schemas.microsoft.com/office/powerpoint/2010/main" val="1734510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4294967295"/>
          </p:nvPr>
        </p:nvSpPr>
        <p:spPr>
          <a:xfrm>
            <a:off x="1215736" y="642938"/>
            <a:ext cx="9299863" cy="5534025"/>
          </a:xfrm>
        </p:spPr>
        <p:txBody>
          <a:bodyPr anchor="ctr">
            <a:normAutofit/>
          </a:bodyPr>
          <a:lstStyle/>
          <a:p>
            <a:pPr marL="0" indent="0">
              <a:buNone/>
            </a:pPr>
            <a:r>
              <a:rPr lang="ja-JP" altLang="en-US" sz="3200" dirty="0">
                <a:latin typeface="+mn-ea"/>
              </a:rPr>
              <a:t>インタビュー演習</a:t>
            </a:r>
            <a:endParaRPr lang="en-US" altLang="ja-JP" sz="3200" dirty="0">
              <a:latin typeface="+mn-ea"/>
            </a:endParaRPr>
          </a:p>
          <a:p>
            <a:pPr marL="0" indent="0">
              <a:buNone/>
            </a:pPr>
            <a:r>
              <a:rPr kumimoji="1" lang="ja-JP" altLang="en-US" sz="2400" dirty="0">
                <a:latin typeface="+mn-ea"/>
              </a:rPr>
              <a:t>３人ワーク</a:t>
            </a:r>
            <a:endParaRPr lang="en-US" altLang="ja-JP" sz="2400" dirty="0">
              <a:latin typeface="+mn-ea"/>
            </a:endParaRPr>
          </a:p>
        </p:txBody>
      </p:sp>
    </p:spTree>
    <p:extLst>
      <p:ext uri="{BB962C8B-B14F-4D97-AF65-F5344CB8AC3E}">
        <p14:creationId xmlns:p14="http://schemas.microsoft.com/office/powerpoint/2010/main" val="3291829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グループ分け</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t>グループ（３人組）を決めて下さい</a:t>
            </a:r>
            <a:endParaRPr lang="en-US" altLang="ja-JP" dirty="0"/>
          </a:p>
          <a:p>
            <a:r>
              <a:rPr lang="ja-JP" altLang="en-US" dirty="0"/>
              <a:t>最後まで、このグループでトレーニングを行います</a:t>
            </a:r>
            <a:endParaRPr lang="en-US" altLang="ja-JP" dirty="0"/>
          </a:p>
          <a:p>
            <a:r>
              <a:rPr kumimoji="1" lang="ja-JP" altLang="en-US" dirty="0"/>
              <a:t>オンラインの場合、各グループ毎のルームに分かれるようにブレイクアウトを設定して下さい</a:t>
            </a:r>
            <a:endParaRPr kumimoji="1" lang="en-US" altLang="ja-JP" dirty="0"/>
          </a:p>
          <a:p>
            <a:r>
              <a:rPr kumimoji="1" lang="ja-JP" altLang="en-US" dirty="0"/>
              <a:t>オフラインの</a:t>
            </a:r>
            <a:r>
              <a:rPr lang="ja-JP" altLang="en-US" dirty="0"/>
              <a:t>場合、各グループごとにテーブルを分け、それぞれの声が混ざらないよう、できるだけ距離を取って下さい</a:t>
            </a:r>
            <a:endParaRPr lang="en-US" altLang="ja-JP" dirty="0"/>
          </a:p>
          <a:p>
            <a:r>
              <a:rPr kumimoji="1" lang="ja-JP" altLang="en-US" dirty="0"/>
              <a:t>インタビュアー、インタビュイーの順番を決めて下さい（ヒアリング、インタビューとも同じ順番で行って下さい）</a:t>
            </a:r>
            <a:endParaRPr kumimoji="1" lang="en-US" altLang="ja-JP" dirty="0"/>
          </a:p>
          <a:p>
            <a:r>
              <a:rPr kumimoji="1" lang="ja-JP" altLang="en-US" dirty="0"/>
              <a:t>インタビュアー、インタビュイー以外の</a:t>
            </a:r>
            <a:r>
              <a:rPr kumimoji="1" lang="en-US" altLang="ja-JP" dirty="0"/>
              <a:t>3</a:t>
            </a:r>
            <a:r>
              <a:rPr kumimoji="1" lang="ja-JP" altLang="en-US" dirty="0"/>
              <a:t>人目はオーディエンスになります</a:t>
            </a:r>
          </a:p>
        </p:txBody>
      </p:sp>
    </p:spTree>
    <p:extLst>
      <p:ext uri="{BB962C8B-B14F-4D97-AF65-F5344CB8AC3E}">
        <p14:creationId xmlns:p14="http://schemas.microsoft.com/office/powerpoint/2010/main" val="93200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1A6F29-94D7-4CC6-ADAB-1A8D82856388}"/>
              </a:ext>
            </a:extLst>
          </p:cNvPr>
          <p:cNvSpPr>
            <a:spLocks noGrp="1"/>
          </p:cNvSpPr>
          <p:nvPr>
            <p:ph type="title"/>
          </p:nvPr>
        </p:nvSpPr>
        <p:spPr/>
        <p:txBody>
          <a:bodyPr/>
          <a:lstStyle/>
          <a:p>
            <a:r>
              <a:rPr kumimoji="1" lang="ja-JP" altLang="en-US" dirty="0"/>
              <a:t>タイムテーブル</a:t>
            </a:r>
            <a:r>
              <a:rPr lang="en-US" altLang="ja-JP" sz="3200" dirty="0"/>
              <a:t>【</a:t>
            </a:r>
            <a:r>
              <a:rPr kumimoji="1" lang="ja-JP" altLang="en-US" sz="3200" dirty="0"/>
              <a:t>ペアワーク用</a:t>
            </a:r>
            <a:r>
              <a:rPr kumimoji="1" lang="en-US" altLang="ja-JP" sz="3200" dirty="0"/>
              <a:t>】</a:t>
            </a:r>
            <a:endParaRPr kumimoji="1" lang="ja-JP" altLang="en-US" sz="3200" dirty="0"/>
          </a:p>
        </p:txBody>
      </p:sp>
      <p:sp>
        <p:nvSpPr>
          <p:cNvPr id="3" name="コンテンツ プレースホルダー 2">
            <a:extLst>
              <a:ext uri="{FF2B5EF4-FFF2-40B4-BE49-F238E27FC236}">
                <a16:creationId xmlns:a16="http://schemas.microsoft.com/office/drawing/2014/main" id="{04367685-5B1F-4885-A0C5-DF6581044BE1}"/>
              </a:ext>
            </a:extLst>
          </p:cNvPr>
          <p:cNvSpPr>
            <a:spLocks noGrp="1"/>
          </p:cNvSpPr>
          <p:nvPr>
            <p:ph idx="1"/>
          </p:nvPr>
        </p:nvSpPr>
        <p:spPr/>
        <p:txBody>
          <a:bodyPr vert="horz" lIns="0" tIns="45720" rIns="0" bIns="45720" rtlCol="0" anchor="t">
            <a:normAutofit/>
          </a:bodyPr>
          <a:lstStyle/>
          <a:p>
            <a:r>
              <a:rPr lang="en-US" dirty="0">
                <a:latin typeface="MS PGothic"/>
                <a:ea typeface="+mn-lt"/>
              </a:rPr>
              <a:t>0:00</a:t>
            </a:r>
            <a:r>
              <a:rPr lang="ja-JP" dirty="0">
                <a:latin typeface="MS PGothic"/>
                <a:ea typeface="MS PGothic"/>
              </a:rPr>
              <a:t>～</a:t>
            </a:r>
            <a:r>
              <a:rPr lang="en-US" dirty="0">
                <a:latin typeface="MS PGothic"/>
                <a:ea typeface="+mn-lt"/>
              </a:rPr>
              <a:t>0:15</a:t>
            </a:r>
            <a:r>
              <a:rPr kumimoji="1" lang="en-US" dirty="0">
                <a:latin typeface="MS PGothic"/>
                <a:ea typeface="+mn-lt"/>
              </a:rPr>
              <a:t> 　</a:t>
            </a:r>
            <a:r>
              <a:rPr kumimoji="1" lang="en-US" dirty="0" err="1">
                <a:latin typeface="MS PGothic"/>
                <a:ea typeface="+mn-lt"/>
              </a:rPr>
              <a:t>レクチャ</a:t>
            </a:r>
            <a:r>
              <a:rPr kumimoji="1" lang="en-US" dirty="0">
                <a:latin typeface="MS PGothic"/>
                <a:ea typeface="+mn-lt"/>
              </a:rPr>
              <a:t>ー 3min＋</a:t>
            </a:r>
            <a:r>
              <a:rPr kumimoji="1" lang="ja-JP" dirty="0">
                <a:latin typeface="MS PGothic"/>
                <a:ea typeface="MS PGothic"/>
              </a:rPr>
              <a:t>ヒアリング（</a:t>
            </a:r>
            <a:r>
              <a:rPr kumimoji="1" lang="en-US" dirty="0">
                <a:latin typeface="MS PGothic"/>
                <a:ea typeface="+mn-lt"/>
              </a:rPr>
              <a:t>5min×2</a:t>
            </a:r>
            <a:r>
              <a:rPr kumimoji="1" lang="ja-JP" dirty="0">
                <a:latin typeface="MS PGothic"/>
                <a:ea typeface="MS PGothic"/>
              </a:rPr>
              <a:t>）</a:t>
            </a:r>
            <a:endParaRPr lang="en-US" dirty="0">
              <a:latin typeface="MS PGothic"/>
              <a:ea typeface="MS PGothic"/>
              <a:cs typeface="+mn-lt"/>
            </a:endParaRPr>
          </a:p>
          <a:p>
            <a:r>
              <a:rPr lang="en-US" dirty="0">
                <a:latin typeface="MS PGothic"/>
                <a:ea typeface="+mn-lt"/>
              </a:rPr>
              <a:t>0:15</a:t>
            </a:r>
            <a:r>
              <a:rPr lang="ja-JP" dirty="0">
                <a:latin typeface="MS PGothic"/>
                <a:ea typeface="MS PGothic"/>
              </a:rPr>
              <a:t>～</a:t>
            </a:r>
            <a:r>
              <a:rPr lang="en-US" dirty="0">
                <a:latin typeface="MS PGothic"/>
                <a:ea typeface="+mn-lt"/>
              </a:rPr>
              <a:t>0:30 　</a:t>
            </a:r>
            <a:r>
              <a:rPr lang="en-US" dirty="0" err="1">
                <a:latin typeface="MS PGothic"/>
                <a:ea typeface="+mn-lt"/>
              </a:rPr>
              <a:t>レクチャ</a:t>
            </a:r>
            <a:r>
              <a:rPr lang="en-US" dirty="0">
                <a:latin typeface="MS PGothic"/>
                <a:ea typeface="+mn-lt"/>
              </a:rPr>
              <a:t>ー 5min＋</a:t>
            </a:r>
            <a:r>
              <a:rPr lang="ja-JP" dirty="0">
                <a:latin typeface="MS PGothic"/>
                <a:ea typeface="MS PGothic"/>
              </a:rPr>
              <a:t>企画 10min</a:t>
            </a:r>
            <a:endParaRPr lang="en-US" dirty="0">
              <a:latin typeface="MS PGothic"/>
              <a:ea typeface="MS PGothic"/>
              <a:cs typeface="+mn-lt"/>
            </a:endParaRPr>
          </a:p>
          <a:p>
            <a:r>
              <a:rPr lang="en-US" dirty="0">
                <a:latin typeface="MS PGothic"/>
                <a:ea typeface="+mn-lt"/>
              </a:rPr>
              <a:t>0:30</a:t>
            </a:r>
            <a:r>
              <a:rPr lang="ja-JP" dirty="0">
                <a:latin typeface="MS PGothic"/>
                <a:ea typeface="MS PGothic"/>
              </a:rPr>
              <a:t>～</a:t>
            </a:r>
            <a:r>
              <a:rPr lang="en-US" dirty="0">
                <a:latin typeface="MS PGothic"/>
                <a:ea typeface="+mn-lt"/>
              </a:rPr>
              <a:t>0:50 　</a:t>
            </a:r>
            <a:r>
              <a:rPr lang="en-US" altLang="ja-JP" dirty="0" err="1">
                <a:latin typeface="MS PGothic"/>
                <a:ea typeface="+mn-lt"/>
              </a:rPr>
              <a:t>レクチャ</a:t>
            </a:r>
            <a:r>
              <a:rPr lang="en-US" altLang="ja-JP" dirty="0">
                <a:latin typeface="MS PGothic"/>
                <a:ea typeface="+mn-lt"/>
              </a:rPr>
              <a:t>ー 5min＋</a:t>
            </a:r>
            <a:r>
              <a:rPr lang="ja-JP" dirty="0">
                <a:latin typeface="MS PGothic"/>
                <a:ea typeface="MS PGothic"/>
              </a:rPr>
              <a:t>インタビューガイド作成 15min</a:t>
            </a:r>
            <a:endParaRPr lang="en-US" dirty="0">
              <a:latin typeface="MS PGothic"/>
              <a:ea typeface="MS PGothic"/>
              <a:cs typeface="+mn-lt"/>
            </a:endParaRPr>
          </a:p>
          <a:p>
            <a:r>
              <a:rPr lang="en-US" dirty="0">
                <a:latin typeface="MS PGothic"/>
                <a:ea typeface="+mn-lt"/>
              </a:rPr>
              <a:t>0:50</a:t>
            </a:r>
            <a:r>
              <a:rPr lang="ja-JP" dirty="0">
                <a:latin typeface="MS PGothic"/>
                <a:ea typeface="MS PGothic"/>
              </a:rPr>
              <a:t>～</a:t>
            </a:r>
            <a:r>
              <a:rPr lang="en-US" dirty="0">
                <a:latin typeface="MS PGothic"/>
                <a:ea typeface="+mn-lt"/>
              </a:rPr>
              <a:t>0:55 　</a:t>
            </a:r>
            <a:r>
              <a:rPr lang="ja-JP" dirty="0">
                <a:latin typeface="MS PGothic"/>
                <a:ea typeface="MS PGothic"/>
              </a:rPr>
              <a:t>休憩 1</a:t>
            </a:r>
            <a:r>
              <a:rPr lang="en-US" altLang="ja-JP" dirty="0">
                <a:latin typeface="MS PGothic"/>
                <a:ea typeface="MS PGothic"/>
              </a:rPr>
              <a:t>0</a:t>
            </a:r>
            <a:r>
              <a:rPr lang="ja-JP" dirty="0">
                <a:latin typeface="MS PGothic"/>
                <a:ea typeface="MS PGothic"/>
              </a:rPr>
              <a:t>min</a:t>
            </a:r>
            <a:endParaRPr lang="en-US" dirty="0">
              <a:latin typeface="MS PGothic"/>
              <a:ea typeface="MS PGothic"/>
              <a:cs typeface="+mn-lt"/>
            </a:endParaRPr>
          </a:p>
          <a:p>
            <a:r>
              <a:rPr kumimoji="1" lang="en-US" dirty="0">
                <a:latin typeface="MS PGothic"/>
                <a:ea typeface="+mn-lt"/>
              </a:rPr>
              <a:t>0:55</a:t>
            </a:r>
            <a:r>
              <a:rPr kumimoji="1" lang="ja-JP" dirty="0">
                <a:latin typeface="MS PGothic"/>
                <a:ea typeface="MS PGothic"/>
              </a:rPr>
              <a:t>～</a:t>
            </a:r>
            <a:r>
              <a:rPr kumimoji="1" lang="en-US" dirty="0">
                <a:latin typeface="MS PGothic"/>
                <a:ea typeface="+mn-lt"/>
              </a:rPr>
              <a:t>1:40 　</a:t>
            </a:r>
            <a:r>
              <a:rPr kumimoji="1" lang="en-US" dirty="0" err="1">
                <a:latin typeface="MS PGothic"/>
                <a:ea typeface="+mn-lt"/>
              </a:rPr>
              <a:t>レクチャ</a:t>
            </a:r>
            <a:r>
              <a:rPr kumimoji="1" lang="en-US" dirty="0">
                <a:latin typeface="MS PGothic"/>
                <a:ea typeface="+mn-lt"/>
              </a:rPr>
              <a:t>ー 5min＋</a:t>
            </a:r>
            <a:r>
              <a:rPr kumimoji="1" lang="ja-JP" dirty="0">
                <a:latin typeface="MS PGothic"/>
                <a:ea typeface="MS PGothic"/>
              </a:rPr>
              <a:t>インタビュー</a:t>
            </a:r>
            <a:r>
              <a:rPr lang="ja-JP" dirty="0">
                <a:latin typeface="MS PGothic"/>
                <a:ea typeface="MS PGothic"/>
              </a:rPr>
              <a:t>（</a:t>
            </a:r>
            <a:r>
              <a:rPr lang="en-US" dirty="0">
                <a:latin typeface="MS PGothic"/>
                <a:ea typeface="+mn-lt"/>
              </a:rPr>
              <a:t>20min×2</a:t>
            </a:r>
            <a:r>
              <a:rPr lang="ja-JP" dirty="0">
                <a:latin typeface="MS PGothic"/>
                <a:ea typeface="MS PGothic"/>
              </a:rPr>
              <a:t>）</a:t>
            </a:r>
            <a:endParaRPr lang="en-US" dirty="0">
              <a:latin typeface="MS PGothic"/>
              <a:ea typeface="MS PGothic"/>
              <a:cs typeface="+mn-lt"/>
            </a:endParaRPr>
          </a:p>
          <a:p>
            <a:r>
              <a:rPr lang="en-US" dirty="0">
                <a:latin typeface="MS PGothic"/>
                <a:ea typeface="+mn-lt"/>
              </a:rPr>
              <a:t>1:40</a:t>
            </a:r>
            <a:r>
              <a:rPr lang="ja-JP" dirty="0">
                <a:latin typeface="MS PGothic"/>
                <a:ea typeface="MS PGothic"/>
              </a:rPr>
              <a:t>～</a:t>
            </a:r>
            <a:r>
              <a:rPr lang="en-US" dirty="0">
                <a:latin typeface="MS PGothic"/>
                <a:ea typeface="+mn-lt"/>
              </a:rPr>
              <a:t>1:53 　レクチャー3min＋</a:t>
            </a:r>
            <a:r>
              <a:rPr lang="ja-JP" dirty="0">
                <a:latin typeface="MS PGothic"/>
                <a:ea typeface="MS PGothic"/>
              </a:rPr>
              <a:t>フィードバック</a:t>
            </a:r>
            <a:r>
              <a:rPr kumimoji="1" lang="ja-JP" dirty="0">
                <a:latin typeface="MS PGothic"/>
                <a:ea typeface="MS PGothic"/>
              </a:rPr>
              <a:t>（5</a:t>
            </a:r>
            <a:r>
              <a:rPr kumimoji="1" lang="ja-JP" altLang="en-US" dirty="0">
                <a:latin typeface="MS PGothic"/>
                <a:ea typeface="+mn-lt"/>
              </a:rPr>
              <a:t>min×2</a:t>
            </a:r>
            <a:r>
              <a:rPr kumimoji="1" lang="ja-JP" dirty="0">
                <a:latin typeface="MS PGothic"/>
                <a:ea typeface="MS PGothic"/>
              </a:rPr>
              <a:t>）</a:t>
            </a:r>
            <a:endParaRPr lang="en-US" dirty="0">
              <a:latin typeface="MS PGothic"/>
              <a:ea typeface="MS PGothic"/>
              <a:cs typeface="+mn-lt"/>
            </a:endParaRPr>
          </a:p>
          <a:p>
            <a:endParaRPr lang="ja-JP" altLang="en-US" dirty="0">
              <a:latin typeface="MS PGothic"/>
              <a:ea typeface="MS PGothic"/>
              <a:cs typeface="Calibri"/>
            </a:endParaRPr>
          </a:p>
        </p:txBody>
      </p:sp>
    </p:spTree>
    <p:extLst>
      <p:ext uri="{BB962C8B-B14F-4D97-AF65-F5344CB8AC3E}">
        <p14:creationId xmlns:p14="http://schemas.microsoft.com/office/powerpoint/2010/main" val="480431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テーマ設定</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kumimoji="1" lang="ja-JP" altLang="en-US" dirty="0"/>
              <a:t>インタビューのテーマを決めます</a:t>
            </a:r>
            <a:endParaRPr kumimoji="1" lang="en-US" altLang="ja-JP" dirty="0"/>
          </a:p>
          <a:p>
            <a:r>
              <a:rPr lang="ja-JP" altLang="en-US" dirty="0"/>
              <a:t>できるだけ、これから行うインタビューのテーマに近く、トレーニングに参加した全員が回答できる内容で設定して下さい</a:t>
            </a:r>
            <a:endParaRPr lang="en-US" altLang="ja-JP" dirty="0"/>
          </a:p>
          <a:p>
            <a:endParaRPr lang="en-US" altLang="ja-JP" dirty="0"/>
          </a:p>
          <a:p>
            <a:pPr marL="0" indent="0">
              <a:buNone/>
            </a:pPr>
            <a:r>
              <a:rPr lang="ja-JP" altLang="en-US" dirty="0"/>
              <a:t>例</a:t>
            </a:r>
            <a:endParaRPr lang="en-US" altLang="ja-JP" dirty="0"/>
          </a:p>
          <a:p>
            <a:r>
              <a:rPr lang="ja-JP" altLang="en-US" dirty="0"/>
              <a:t>地域で行っている活動について</a:t>
            </a:r>
            <a:endParaRPr lang="en-US" altLang="ja-JP" dirty="0"/>
          </a:p>
          <a:p>
            <a:r>
              <a:rPr kumimoji="1" lang="ja-JP" altLang="en-US" dirty="0"/>
              <a:t>自分のライフワークについて</a:t>
            </a:r>
            <a:endParaRPr kumimoji="1" lang="en-US" altLang="ja-JP" dirty="0"/>
          </a:p>
          <a:p>
            <a:r>
              <a:rPr lang="ja-JP" altLang="en-US" dirty="0"/>
              <a:t>解決したい社会課題について</a:t>
            </a:r>
            <a:endParaRPr kumimoji="1" lang="ja-JP" altLang="en-US" dirty="0"/>
          </a:p>
        </p:txBody>
      </p:sp>
    </p:spTree>
    <p:extLst>
      <p:ext uri="{BB962C8B-B14F-4D97-AF65-F5344CB8AC3E}">
        <p14:creationId xmlns:p14="http://schemas.microsoft.com/office/powerpoint/2010/main" val="2372009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lang="ja-JP" altLang="en-US" dirty="0"/>
              <a:t>演習のステップ</a:t>
            </a:r>
            <a:endParaRPr kumimoji="1" lang="ja-JP" altLang="en-US" dirty="0"/>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pPr marL="514350" indent="-514350">
              <a:buFont typeface="+mj-lt"/>
              <a:buAutoNum type="arabicPeriod"/>
            </a:pPr>
            <a:r>
              <a:rPr kumimoji="1" lang="ja-JP" altLang="en-US" dirty="0"/>
              <a:t>ヒアリング</a:t>
            </a:r>
            <a:endParaRPr kumimoji="1" lang="en-US" altLang="ja-JP" dirty="0"/>
          </a:p>
          <a:p>
            <a:pPr marL="514350" indent="-514350">
              <a:buFont typeface="+mj-lt"/>
              <a:buAutoNum type="arabicPeriod"/>
            </a:pPr>
            <a:r>
              <a:rPr lang="ja-JP" altLang="en-US" dirty="0"/>
              <a:t>企画</a:t>
            </a:r>
            <a:endParaRPr lang="en-US" altLang="ja-JP" dirty="0"/>
          </a:p>
          <a:p>
            <a:pPr marL="514350" indent="-514350">
              <a:buFont typeface="+mj-lt"/>
              <a:buAutoNum type="arabicPeriod"/>
            </a:pPr>
            <a:r>
              <a:rPr lang="ja-JP" altLang="en-US" dirty="0"/>
              <a:t>インタビューガイド作成</a:t>
            </a:r>
            <a:endParaRPr lang="en-US" altLang="ja-JP" dirty="0"/>
          </a:p>
          <a:p>
            <a:pPr marL="514350" indent="-514350">
              <a:buFont typeface="+mj-lt"/>
              <a:buAutoNum type="arabicPeriod"/>
            </a:pPr>
            <a:r>
              <a:rPr lang="ja-JP" altLang="en-US" dirty="0"/>
              <a:t>インタビュー</a:t>
            </a:r>
            <a:endParaRPr lang="en-US" altLang="ja-JP" dirty="0"/>
          </a:p>
          <a:p>
            <a:pPr marL="514350" indent="-514350">
              <a:buFont typeface="+mj-lt"/>
              <a:buAutoNum type="arabicPeriod"/>
            </a:pPr>
            <a:r>
              <a:rPr lang="ja-JP" altLang="en-US" dirty="0"/>
              <a:t>フィードバック</a:t>
            </a:r>
            <a:endParaRPr lang="en-US" altLang="ja-JP" dirty="0"/>
          </a:p>
        </p:txBody>
      </p:sp>
    </p:spTree>
    <p:extLst>
      <p:ext uri="{BB962C8B-B14F-4D97-AF65-F5344CB8AC3E}">
        <p14:creationId xmlns:p14="http://schemas.microsoft.com/office/powerpoint/2010/main" val="2899273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en-US" altLang="ja-JP" dirty="0">
                <a:latin typeface="+mj-ea"/>
              </a:rPr>
              <a:t>STEP</a:t>
            </a:r>
            <a:r>
              <a:rPr kumimoji="1" lang="ja-JP" altLang="en-US" dirty="0"/>
              <a:t>１：ヒアリング</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pPr marL="0" indent="0">
              <a:buNone/>
            </a:pPr>
            <a:r>
              <a:rPr kumimoji="1" lang="ja-JP" altLang="en-US" dirty="0"/>
              <a:t>ヒアリング　</a:t>
            </a:r>
            <a:r>
              <a:rPr kumimoji="1" lang="en-US" altLang="ja-JP" dirty="0"/>
              <a:t>12min</a:t>
            </a:r>
            <a:r>
              <a:rPr kumimoji="1" lang="ja-JP" altLang="en-US" dirty="0"/>
              <a:t>（</a:t>
            </a:r>
            <a:r>
              <a:rPr kumimoji="1" lang="en-US" altLang="ja-JP" dirty="0"/>
              <a:t>4min×3</a:t>
            </a:r>
            <a:r>
              <a:rPr kumimoji="1" lang="ja-JP" altLang="en-US" dirty="0"/>
              <a:t>）</a:t>
            </a:r>
            <a:endParaRPr lang="en-US" altLang="ja-JP" dirty="0"/>
          </a:p>
          <a:p>
            <a:pPr marL="0" indent="0">
              <a:buNone/>
            </a:pPr>
            <a:r>
              <a:rPr lang="ja-JP" altLang="en-US" dirty="0"/>
              <a:t>グループで順番にヒアリングを行います</a:t>
            </a:r>
            <a:endParaRPr lang="en-US" altLang="ja-JP" dirty="0"/>
          </a:p>
        </p:txBody>
      </p:sp>
    </p:spTree>
    <p:extLst>
      <p:ext uri="{BB962C8B-B14F-4D97-AF65-F5344CB8AC3E}">
        <p14:creationId xmlns:p14="http://schemas.microsoft.com/office/powerpoint/2010/main" val="2595916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ヒアリングのポイント</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t>タイムキープは各自が行って下さい</a:t>
            </a:r>
            <a:endParaRPr lang="en-US" altLang="ja-JP" dirty="0"/>
          </a:p>
          <a:p>
            <a:r>
              <a:rPr lang="ja-JP" altLang="en-US" dirty="0"/>
              <a:t>テーマを意識しつつ、広く浅い情報を聞き出して下さい</a:t>
            </a:r>
            <a:endParaRPr lang="en-US" altLang="ja-JP" dirty="0"/>
          </a:p>
          <a:p>
            <a:r>
              <a:rPr lang="ja-JP" altLang="en-US" dirty="0"/>
              <a:t>１つの事を深掘りせず、角度を変えて質問を続けて下さい</a:t>
            </a:r>
            <a:endParaRPr lang="en-US" altLang="ja-JP" dirty="0"/>
          </a:p>
          <a:p>
            <a:r>
              <a:rPr lang="ja-JP" altLang="en-US" dirty="0"/>
              <a:t>どこを深掘りしたら面白い話が聞けそうか探る事を意識しましょう</a:t>
            </a:r>
            <a:endParaRPr lang="en-US" altLang="ja-JP" dirty="0"/>
          </a:p>
        </p:txBody>
      </p:sp>
    </p:spTree>
    <p:extLst>
      <p:ext uri="{BB962C8B-B14F-4D97-AF65-F5344CB8AC3E}">
        <p14:creationId xmlns:p14="http://schemas.microsoft.com/office/powerpoint/2010/main" val="383888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en-US" altLang="ja-JP" dirty="0">
                <a:latin typeface="+mj-ea"/>
              </a:rPr>
              <a:t>STEP</a:t>
            </a:r>
            <a:r>
              <a:rPr kumimoji="1" lang="ja-JP" altLang="en-US" dirty="0"/>
              <a:t>２：企画</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vert="horz" lIns="91440" tIns="45720" rIns="91440" bIns="45720" rtlCol="0" anchor="ctr">
            <a:normAutofit/>
          </a:bodyPr>
          <a:lstStyle/>
          <a:p>
            <a:pPr marL="0" indent="0">
              <a:lnSpc>
                <a:spcPct val="100000"/>
              </a:lnSpc>
              <a:buNone/>
            </a:pPr>
            <a:r>
              <a:rPr lang="en-US" altLang="ja-JP" dirty="0" err="1">
                <a:latin typeface="+mn-ea"/>
              </a:rPr>
              <a:t>企画</a:t>
            </a:r>
            <a:r>
              <a:rPr lang="en-US" altLang="ja-JP" dirty="0">
                <a:latin typeface="+mn-ea"/>
              </a:rPr>
              <a:t>　10min</a:t>
            </a:r>
            <a:endParaRPr lang="ja-JP" dirty="0">
              <a:latin typeface="+mn-ea"/>
            </a:endParaRPr>
          </a:p>
          <a:p>
            <a:pPr marL="0" indent="0">
              <a:lnSpc>
                <a:spcPct val="100000"/>
              </a:lnSpc>
              <a:buNone/>
            </a:pPr>
            <a:r>
              <a:rPr lang="en-US" altLang="ja-JP" dirty="0" err="1">
                <a:latin typeface="+mn-ea"/>
              </a:rPr>
              <a:t>本来、企画は最初に行うべきものですが</a:t>
            </a:r>
            <a:r>
              <a:rPr lang="en-US" altLang="ja-JP" dirty="0">
                <a:latin typeface="+mn-ea"/>
              </a:rPr>
              <a:t>、</a:t>
            </a:r>
            <a:br>
              <a:rPr lang="en-US" altLang="ja-JP" dirty="0">
                <a:latin typeface="+mn-ea"/>
              </a:rPr>
            </a:br>
            <a:r>
              <a:rPr lang="en-US" altLang="ja-JP" dirty="0" err="1">
                <a:latin typeface="+mn-ea"/>
              </a:rPr>
              <a:t>演習ではヒアリングで得た情報を元に企画を行います</a:t>
            </a:r>
            <a:endParaRPr lang="en-US" altLang="ja-JP" dirty="0">
              <a:latin typeface="+mn-ea"/>
            </a:endParaRPr>
          </a:p>
          <a:p>
            <a:pPr>
              <a:lnSpc>
                <a:spcPct val="100000"/>
              </a:lnSpc>
            </a:pPr>
            <a:endParaRPr lang="en-US" altLang="ja-JP" dirty="0">
              <a:latin typeface="+mn-ea"/>
            </a:endParaRPr>
          </a:p>
        </p:txBody>
      </p:sp>
    </p:spTree>
    <p:extLst>
      <p:ext uri="{BB962C8B-B14F-4D97-AF65-F5344CB8AC3E}">
        <p14:creationId xmlns:p14="http://schemas.microsoft.com/office/powerpoint/2010/main" val="1615967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企画のポイント</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latin typeface="+mn-ea"/>
              </a:rPr>
              <a:t>ヒアリングで得た情報から「誰に何を伝える」か、イメージして下さい</a:t>
            </a:r>
            <a:endParaRPr lang="en-US" altLang="ja-JP" dirty="0">
              <a:latin typeface="+mn-ea"/>
            </a:endParaRPr>
          </a:p>
          <a:p>
            <a:r>
              <a:rPr lang="ja-JP" altLang="en-US" dirty="0">
                <a:latin typeface="+mn-ea"/>
              </a:rPr>
              <a:t>そのためには、どのような切り口があると良いか？</a:t>
            </a:r>
            <a:endParaRPr lang="en-US" altLang="ja-JP" dirty="0">
              <a:latin typeface="+mn-ea"/>
            </a:endParaRPr>
          </a:p>
          <a:p>
            <a:r>
              <a:rPr lang="ja-JP" altLang="en-US" dirty="0">
                <a:latin typeface="+mn-ea"/>
              </a:rPr>
              <a:t>オーディエンスがより関心を持って聞きたくなるインタビューを考えましょう</a:t>
            </a:r>
            <a:endParaRPr lang="en-US" altLang="ja-JP" dirty="0">
              <a:latin typeface="+mn-ea"/>
            </a:endParaRPr>
          </a:p>
        </p:txBody>
      </p:sp>
    </p:spTree>
    <p:extLst>
      <p:ext uri="{BB962C8B-B14F-4D97-AF65-F5344CB8AC3E}">
        <p14:creationId xmlns:p14="http://schemas.microsoft.com/office/powerpoint/2010/main" val="11884883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en-US" altLang="ja-JP" dirty="0">
                <a:latin typeface="+mj-ea"/>
              </a:rPr>
              <a:t>STEP</a:t>
            </a:r>
            <a:r>
              <a:rPr kumimoji="1" lang="ja-JP" altLang="en-US" dirty="0"/>
              <a:t>３：インタビューガイド作成</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latin typeface="+mn-ea"/>
              </a:rPr>
              <a:t>インタビューガイド作成　</a:t>
            </a:r>
            <a:r>
              <a:rPr lang="en-US" altLang="ja-JP" dirty="0">
                <a:latin typeface="+mn-ea"/>
              </a:rPr>
              <a:t>15min</a:t>
            </a:r>
          </a:p>
        </p:txBody>
      </p:sp>
    </p:spTree>
    <p:extLst>
      <p:ext uri="{BB962C8B-B14F-4D97-AF65-F5344CB8AC3E}">
        <p14:creationId xmlns:p14="http://schemas.microsoft.com/office/powerpoint/2010/main" val="4095221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インタビューガイド作成のポイント</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latin typeface="+mn-ea"/>
              </a:rPr>
              <a:t>企画がより際立つような展開をイメージして下さい</a:t>
            </a:r>
            <a:endParaRPr lang="en-US" altLang="ja-JP" dirty="0">
              <a:latin typeface="+mn-ea"/>
            </a:endParaRPr>
          </a:p>
          <a:p>
            <a:r>
              <a:rPr lang="ja-JP" altLang="en-US" dirty="0">
                <a:latin typeface="+mn-ea"/>
              </a:rPr>
              <a:t>３幕構成を意識して、時間配分と展開を考えましょう</a:t>
            </a:r>
            <a:endParaRPr lang="en-US" altLang="ja-JP" dirty="0">
              <a:latin typeface="+mn-ea"/>
            </a:endParaRPr>
          </a:p>
          <a:p>
            <a:r>
              <a:rPr lang="ja-JP" altLang="en-US" dirty="0">
                <a:latin typeface="+mn-ea"/>
              </a:rPr>
              <a:t>まず全体の構成を考えてから、それぞれの目的に合う質問を当てはめていくと良いでしょう</a:t>
            </a:r>
            <a:endParaRPr lang="en-US" altLang="ja-JP" dirty="0">
              <a:latin typeface="+mn-ea"/>
            </a:endParaRPr>
          </a:p>
        </p:txBody>
      </p:sp>
    </p:spTree>
    <p:extLst>
      <p:ext uri="{BB962C8B-B14F-4D97-AF65-F5344CB8AC3E}">
        <p14:creationId xmlns:p14="http://schemas.microsoft.com/office/powerpoint/2010/main" val="24132549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en-US" altLang="ja-JP" dirty="0">
                <a:latin typeface="+mj-ea"/>
              </a:rPr>
              <a:t>STEP</a:t>
            </a:r>
            <a:r>
              <a:rPr kumimoji="1" lang="ja-JP" altLang="en-US" dirty="0"/>
              <a:t>４：インタビュー</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t>順番にインタビュー</a:t>
            </a:r>
            <a:endParaRPr lang="en-US" altLang="ja-JP" dirty="0"/>
          </a:p>
          <a:p>
            <a:r>
              <a:rPr lang="en-US" altLang="ja-JP" dirty="0"/>
              <a:t>15</a:t>
            </a:r>
            <a:r>
              <a:rPr lang="ja-JP" altLang="en-US" dirty="0"/>
              <a:t>分</a:t>
            </a:r>
            <a:r>
              <a:rPr lang="en-US" altLang="ja-JP" dirty="0"/>
              <a:t>×3</a:t>
            </a:r>
          </a:p>
        </p:txBody>
      </p:sp>
    </p:spTree>
    <p:extLst>
      <p:ext uri="{BB962C8B-B14F-4D97-AF65-F5344CB8AC3E}">
        <p14:creationId xmlns:p14="http://schemas.microsoft.com/office/powerpoint/2010/main" val="3696266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インタビューのポイント</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t>タイムキープは各自が行って下さい</a:t>
            </a:r>
            <a:endParaRPr lang="en-US" altLang="ja-JP" dirty="0"/>
          </a:p>
          <a:p>
            <a:r>
              <a:rPr lang="ja-JP" altLang="en-US" dirty="0"/>
              <a:t>インタビューガイドを意識しつつ、目の前の対話に集中し、展開をコントロールして下さい</a:t>
            </a:r>
            <a:endParaRPr lang="en-US" altLang="ja-JP" dirty="0"/>
          </a:p>
          <a:p>
            <a:r>
              <a:rPr lang="ja-JP" altLang="en-US" dirty="0"/>
              <a:t>オーディエンスがいると想定して、「</a:t>
            </a:r>
            <a:r>
              <a:rPr lang="ja-JP" altLang="en-US" dirty="0">
                <a:latin typeface="+mn-ea"/>
              </a:rPr>
              <a:t>誰に何を伝える</a:t>
            </a:r>
            <a:r>
              <a:rPr lang="ja-JP" altLang="en-US" dirty="0"/>
              <a:t>」のか、企画意図を思い返しましょう</a:t>
            </a:r>
            <a:endParaRPr lang="en-US" altLang="ja-JP" dirty="0"/>
          </a:p>
        </p:txBody>
      </p:sp>
    </p:spTree>
    <p:extLst>
      <p:ext uri="{BB962C8B-B14F-4D97-AF65-F5344CB8AC3E}">
        <p14:creationId xmlns:p14="http://schemas.microsoft.com/office/powerpoint/2010/main" val="1117625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4294967295"/>
          </p:nvPr>
        </p:nvSpPr>
        <p:spPr>
          <a:xfrm>
            <a:off x="1215736" y="642938"/>
            <a:ext cx="9299863" cy="5534025"/>
          </a:xfrm>
        </p:spPr>
        <p:txBody>
          <a:bodyPr anchor="ctr">
            <a:normAutofit/>
          </a:bodyPr>
          <a:lstStyle/>
          <a:p>
            <a:pPr marL="0" indent="0">
              <a:buNone/>
            </a:pPr>
            <a:r>
              <a:rPr lang="ja-JP" altLang="en-US" sz="3200" dirty="0">
                <a:latin typeface="+mn-ea"/>
              </a:rPr>
              <a:t>インタビュー演習</a:t>
            </a:r>
            <a:endParaRPr lang="en-US" altLang="ja-JP" sz="3200" dirty="0">
              <a:latin typeface="+mn-ea"/>
            </a:endParaRPr>
          </a:p>
          <a:p>
            <a:pPr marL="0" indent="0">
              <a:buNone/>
            </a:pPr>
            <a:r>
              <a:rPr kumimoji="1" lang="ja-JP" altLang="en-US" sz="2400" dirty="0">
                <a:latin typeface="+mn-ea"/>
              </a:rPr>
              <a:t>ペアワーク</a:t>
            </a:r>
            <a:endParaRPr lang="en-US" altLang="ja-JP" sz="2400" dirty="0">
              <a:latin typeface="+mn-ea"/>
            </a:endParaRPr>
          </a:p>
        </p:txBody>
      </p:sp>
    </p:spTree>
    <p:extLst>
      <p:ext uri="{BB962C8B-B14F-4D97-AF65-F5344CB8AC3E}">
        <p14:creationId xmlns:p14="http://schemas.microsoft.com/office/powerpoint/2010/main" val="673838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en-US" altLang="ja-JP" dirty="0">
                <a:latin typeface="+mj-ea"/>
              </a:rPr>
              <a:t>STEP</a:t>
            </a:r>
            <a:r>
              <a:rPr kumimoji="1" lang="ja-JP" altLang="en-US" dirty="0"/>
              <a:t>５：フィードバック</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t>順番にフィードバック</a:t>
            </a:r>
            <a:endParaRPr lang="en-US" altLang="ja-JP" dirty="0"/>
          </a:p>
          <a:p>
            <a:r>
              <a:rPr lang="en-US" altLang="ja-JP" dirty="0"/>
              <a:t>4</a:t>
            </a:r>
            <a:r>
              <a:rPr lang="ja-JP" altLang="en-US" dirty="0"/>
              <a:t>分</a:t>
            </a:r>
            <a:r>
              <a:rPr lang="en-US" altLang="ja-JP" dirty="0"/>
              <a:t>×3</a:t>
            </a:r>
          </a:p>
        </p:txBody>
      </p:sp>
    </p:spTree>
    <p:extLst>
      <p:ext uri="{BB962C8B-B14F-4D97-AF65-F5344CB8AC3E}">
        <p14:creationId xmlns:p14="http://schemas.microsoft.com/office/powerpoint/2010/main" val="20424840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フィードバックのポイント</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normAutofit fontScale="92500" lnSpcReduction="10000"/>
          </a:bodyPr>
          <a:lstStyle/>
          <a:p>
            <a:pPr>
              <a:lnSpc>
                <a:spcPct val="100000"/>
              </a:lnSpc>
            </a:pPr>
            <a:r>
              <a:rPr lang="ja-JP" altLang="en-US" dirty="0"/>
              <a:t>オーディエンス→インタビュイー→インタビュアーの順番で順番に行う</a:t>
            </a:r>
            <a:endParaRPr lang="en-US" altLang="ja-JP" dirty="0"/>
          </a:p>
          <a:p>
            <a:pPr>
              <a:lnSpc>
                <a:spcPct val="100000"/>
              </a:lnSpc>
            </a:pPr>
            <a:r>
              <a:rPr lang="ja-JP" altLang="en-US" b="1" u="sng" dirty="0"/>
              <a:t>オーディエンスの観点</a:t>
            </a:r>
            <a:br>
              <a:rPr lang="en-US" altLang="ja-JP" b="1" u="sng" dirty="0"/>
            </a:br>
            <a:r>
              <a:rPr lang="ja-JP" altLang="en-US" dirty="0"/>
              <a:t>・聞いていて関心が惹かれたところは？退屈したところは？</a:t>
            </a:r>
            <a:br>
              <a:rPr lang="en-US" altLang="ja-JP" dirty="0"/>
            </a:br>
            <a:r>
              <a:rPr lang="ja-JP" altLang="en-US" dirty="0"/>
              <a:t>・もっと聞ききたかったところ、物足りなかったところはあるか？</a:t>
            </a:r>
            <a:br>
              <a:rPr lang="en-US" altLang="ja-JP" dirty="0"/>
            </a:br>
            <a:r>
              <a:rPr lang="ja-JP" altLang="en-US" dirty="0"/>
              <a:t>・全体の流れはどうだったか？不自然に感じるところはなかったか</a:t>
            </a:r>
            <a:endParaRPr lang="en-US" altLang="ja-JP" dirty="0"/>
          </a:p>
          <a:p>
            <a:pPr>
              <a:lnSpc>
                <a:spcPct val="100000"/>
              </a:lnSpc>
            </a:pPr>
            <a:r>
              <a:rPr lang="ja-JP" altLang="en-US" b="1" u="sng" dirty="0"/>
              <a:t>インタビュイーの観点</a:t>
            </a:r>
            <a:br>
              <a:rPr lang="en-US" altLang="ja-JP" b="1" u="sng" dirty="0"/>
            </a:br>
            <a:r>
              <a:rPr lang="ja-JP" altLang="en-US" dirty="0"/>
              <a:t>・答えやすかったか？答えにくい問いはなかったか？</a:t>
            </a:r>
            <a:br>
              <a:rPr lang="en-US" altLang="ja-JP" dirty="0"/>
            </a:br>
            <a:r>
              <a:rPr lang="ja-JP" altLang="en-US" dirty="0"/>
              <a:t>・もっと話したかった、もっと聞いて欲しかった事はあるか？</a:t>
            </a:r>
            <a:br>
              <a:rPr lang="en-US" altLang="ja-JP" dirty="0"/>
            </a:br>
            <a:r>
              <a:rPr lang="ja-JP" altLang="en-US" dirty="0"/>
              <a:t>・全体の流れはどうだったか？不自然に感じるところはなかったか</a:t>
            </a:r>
            <a:endParaRPr lang="en-US" altLang="ja-JP" dirty="0"/>
          </a:p>
          <a:p>
            <a:pPr>
              <a:lnSpc>
                <a:spcPct val="100000"/>
              </a:lnSpc>
            </a:pPr>
            <a:r>
              <a:rPr lang="ja-JP" altLang="en-US" b="1" u="sng" dirty="0"/>
              <a:t>インタビュアーの観点</a:t>
            </a:r>
            <a:br>
              <a:rPr lang="en-US" altLang="ja-JP" b="1" u="sng" dirty="0"/>
            </a:br>
            <a:r>
              <a:rPr lang="ja-JP" altLang="en-US" dirty="0"/>
              <a:t>・自分の想定通りに展開したか？</a:t>
            </a:r>
            <a:br>
              <a:rPr lang="en-US" altLang="ja-JP" dirty="0"/>
            </a:br>
            <a:r>
              <a:rPr lang="ja-JP" altLang="en-US" dirty="0"/>
              <a:t>・うまく話を引き出せなかった情報はあるか？</a:t>
            </a:r>
            <a:br>
              <a:rPr lang="en-US" altLang="ja-JP" dirty="0"/>
            </a:br>
            <a:r>
              <a:rPr lang="ja-JP" altLang="en-US" dirty="0"/>
              <a:t>・自然な流れで展開できなかったところはあるか？</a:t>
            </a:r>
            <a:endParaRPr lang="en-US" altLang="ja-JP" u="sng" dirty="0"/>
          </a:p>
        </p:txBody>
      </p:sp>
    </p:spTree>
    <p:extLst>
      <p:ext uri="{BB962C8B-B14F-4D97-AF65-F5344CB8AC3E}">
        <p14:creationId xmlns:p14="http://schemas.microsoft.com/office/powerpoint/2010/main" val="4227716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グループ分け</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t>ペア（２人組）を決めて下さい</a:t>
            </a:r>
            <a:endParaRPr lang="en-US" altLang="ja-JP" dirty="0"/>
          </a:p>
          <a:p>
            <a:r>
              <a:rPr lang="ja-JP" altLang="en-US" dirty="0"/>
              <a:t>最後まで、このペアでトレーニングを行います</a:t>
            </a:r>
            <a:endParaRPr lang="en-US" altLang="ja-JP" dirty="0"/>
          </a:p>
          <a:p>
            <a:r>
              <a:rPr kumimoji="1" lang="ja-JP" altLang="en-US" dirty="0"/>
              <a:t>オンラインの場合、各ペア毎のルームに分かれるようにブレイクアウトを設定して下さい</a:t>
            </a:r>
            <a:endParaRPr kumimoji="1" lang="en-US" altLang="ja-JP" dirty="0"/>
          </a:p>
          <a:p>
            <a:r>
              <a:rPr kumimoji="1" lang="ja-JP" altLang="en-US" dirty="0"/>
              <a:t>オフラインの</a:t>
            </a:r>
            <a:r>
              <a:rPr lang="ja-JP" altLang="en-US" dirty="0"/>
              <a:t>場合、各ペアごとにテーブルを分け、それぞれの声が混ざらないよう、できるだけ距離を取って下さい</a:t>
            </a:r>
            <a:endParaRPr lang="en-US" altLang="ja-JP" dirty="0"/>
          </a:p>
          <a:p>
            <a:r>
              <a:rPr kumimoji="1" lang="ja-JP" altLang="en-US" dirty="0"/>
              <a:t>インタビュアーをやる順番を決めて下さい（ヒアリング、インタビューとも同じ順番で行って下さい）</a:t>
            </a:r>
          </a:p>
        </p:txBody>
      </p:sp>
    </p:spTree>
    <p:extLst>
      <p:ext uri="{BB962C8B-B14F-4D97-AF65-F5344CB8AC3E}">
        <p14:creationId xmlns:p14="http://schemas.microsoft.com/office/powerpoint/2010/main" val="538280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テーマ設定</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kumimoji="1" lang="ja-JP" altLang="en-US" dirty="0"/>
              <a:t>インタビューのテーマを決めます</a:t>
            </a:r>
            <a:endParaRPr kumimoji="1" lang="en-US" altLang="ja-JP" dirty="0"/>
          </a:p>
          <a:p>
            <a:r>
              <a:rPr lang="ja-JP" altLang="en-US" dirty="0"/>
              <a:t>できるだけ、これから行うインタビューのテーマに近く、トレーニングに参加した全員が回答できる内容で設定して下さい</a:t>
            </a:r>
            <a:endParaRPr lang="en-US" altLang="ja-JP" dirty="0"/>
          </a:p>
          <a:p>
            <a:endParaRPr lang="en-US" altLang="ja-JP" dirty="0"/>
          </a:p>
          <a:p>
            <a:pPr marL="0" indent="0">
              <a:buNone/>
            </a:pPr>
            <a:r>
              <a:rPr lang="ja-JP" altLang="en-US" dirty="0"/>
              <a:t>例</a:t>
            </a:r>
            <a:endParaRPr lang="en-US" altLang="ja-JP" dirty="0"/>
          </a:p>
          <a:p>
            <a:r>
              <a:rPr lang="ja-JP" altLang="en-US" dirty="0"/>
              <a:t>地域で行っている活動について</a:t>
            </a:r>
            <a:endParaRPr lang="en-US" altLang="ja-JP" dirty="0"/>
          </a:p>
          <a:p>
            <a:r>
              <a:rPr kumimoji="1" lang="ja-JP" altLang="en-US" dirty="0"/>
              <a:t>自分のライフワークについて</a:t>
            </a:r>
            <a:endParaRPr kumimoji="1" lang="en-US" altLang="ja-JP" dirty="0"/>
          </a:p>
          <a:p>
            <a:r>
              <a:rPr lang="ja-JP" altLang="en-US" dirty="0"/>
              <a:t>解決したい社会課題について</a:t>
            </a:r>
            <a:endParaRPr kumimoji="1" lang="ja-JP" altLang="en-US" dirty="0"/>
          </a:p>
        </p:txBody>
      </p:sp>
    </p:spTree>
    <p:extLst>
      <p:ext uri="{BB962C8B-B14F-4D97-AF65-F5344CB8AC3E}">
        <p14:creationId xmlns:p14="http://schemas.microsoft.com/office/powerpoint/2010/main" val="1088142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lang="ja-JP" altLang="en-US" dirty="0"/>
              <a:t>演習のステップ</a:t>
            </a:r>
            <a:endParaRPr kumimoji="1" lang="ja-JP" altLang="en-US" dirty="0"/>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pPr marL="514350" indent="-514350">
              <a:buFont typeface="+mj-lt"/>
              <a:buAutoNum type="arabicPeriod"/>
            </a:pPr>
            <a:r>
              <a:rPr kumimoji="1" lang="ja-JP" altLang="en-US" dirty="0"/>
              <a:t>ヒアリング</a:t>
            </a:r>
            <a:endParaRPr kumimoji="1" lang="en-US" altLang="ja-JP" dirty="0"/>
          </a:p>
          <a:p>
            <a:pPr marL="514350" indent="-514350">
              <a:buFont typeface="+mj-lt"/>
              <a:buAutoNum type="arabicPeriod"/>
            </a:pPr>
            <a:r>
              <a:rPr lang="ja-JP" altLang="en-US" dirty="0"/>
              <a:t>企画</a:t>
            </a:r>
            <a:endParaRPr lang="en-US" altLang="ja-JP" dirty="0"/>
          </a:p>
          <a:p>
            <a:pPr marL="514350" indent="-514350">
              <a:buFont typeface="+mj-lt"/>
              <a:buAutoNum type="arabicPeriod"/>
            </a:pPr>
            <a:r>
              <a:rPr lang="ja-JP" altLang="en-US" dirty="0"/>
              <a:t>インタビューガイド作成</a:t>
            </a:r>
            <a:endParaRPr lang="en-US" altLang="ja-JP" dirty="0"/>
          </a:p>
          <a:p>
            <a:pPr marL="514350" indent="-514350">
              <a:buFont typeface="+mj-lt"/>
              <a:buAutoNum type="arabicPeriod"/>
            </a:pPr>
            <a:r>
              <a:rPr lang="ja-JP" altLang="en-US" dirty="0"/>
              <a:t>インタビュー</a:t>
            </a:r>
            <a:endParaRPr lang="en-US" altLang="ja-JP" dirty="0"/>
          </a:p>
          <a:p>
            <a:pPr marL="514350" indent="-514350">
              <a:buFont typeface="+mj-lt"/>
              <a:buAutoNum type="arabicPeriod"/>
            </a:pPr>
            <a:r>
              <a:rPr lang="ja-JP" altLang="en-US" dirty="0"/>
              <a:t>フィードバック</a:t>
            </a:r>
            <a:endParaRPr lang="en-US" altLang="ja-JP" dirty="0"/>
          </a:p>
        </p:txBody>
      </p:sp>
    </p:spTree>
    <p:extLst>
      <p:ext uri="{BB962C8B-B14F-4D97-AF65-F5344CB8AC3E}">
        <p14:creationId xmlns:p14="http://schemas.microsoft.com/office/powerpoint/2010/main" val="510210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en-US" altLang="ja-JP" dirty="0">
                <a:latin typeface="+mj-ea"/>
              </a:rPr>
              <a:t>STEP</a:t>
            </a:r>
            <a:r>
              <a:rPr kumimoji="1" lang="ja-JP" altLang="en-US" dirty="0"/>
              <a:t>１：ヒアリング</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pPr marL="0" indent="0">
              <a:buNone/>
            </a:pPr>
            <a:r>
              <a:rPr kumimoji="1" lang="ja-JP" altLang="en-US" dirty="0"/>
              <a:t>ヒアリング　</a:t>
            </a:r>
            <a:r>
              <a:rPr kumimoji="1" lang="en-US" altLang="ja-JP" dirty="0"/>
              <a:t>10min</a:t>
            </a:r>
            <a:r>
              <a:rPr kumimoji="1" lang="ja-JP" altLang="en-US" dirty="0"/>
              <a:t>（</a:t>
            </a:r>
            <a:r>
              <a:rPr kumimoji="1" lang="en-US" altLang="ja-JP" dirty="0"/>
              <a:t>5min×2</a:t>
            </a:r>
            <a:r>
              <a:rPr kumimoji="1" lang="ja-JP" altLang="en-US" dirty="0"/>
              <a:t>）</a:t>
            </a:r>
            <a:endParaRPr lang="en-US" altLang="ja-JP" dirty="0"/>
          </a:p>
          <a:p>
            <a:pPr marL="0" indent="0">
              <a:buNone/>
            </a:pPr>
            <a:r>
              <a:rPr lang="ja-JP" altLang="en-US" dirty="0"/>
              <a:t>ペアで相互にヒアリングを行います</a:t>
            </a:r>
            <a:endParaRPr lang="en-US" altLang="ja-JP" dirty="0"/>
          </a:p>
        </p:txBody>
      </p:sp>
    </p:spTree>
    <p:extLst>
      <p:ext uri="{BB962C8B-B14F-4D97-AF65-F5344CB8AC3E}">
        <p14:creationId xmlns:p14="http://schemas.microsoft.com/office/powerpoint/2010/main" val="116704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ja-JP" altLang="en-US" dirty="0"/>
              <a:t>ヒアリングのポイント</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anchor="ctr"/>
          <a:lstStyle/>
          <a:p>
            <a:r>
              <a:rPr lang="ja-JP" altLang="en-US" dirty="0"/>
              <a:t>タイムキープは各自が行って下さい</a:t>
            </a:r>
            <a:endParaRPr lang="en-US" altLang="ja-JP" dirty="0"/>
          </a:p>
          <a:p>
            <a:r>
              <a:rPr lang="ja-JP" altLang="en-US" dirty="0"/>
              <a:t>テーマを意識しつつ、広く浅い情報を聞き出して下さい</a:t>
            </a:r>
            <a:endParaRPr lang="en-US" altLang="ja-JP" dirty="0"/>
          </a:p>
          <a:p>
            <a:r>
              <a:rPr lang="ja-JP" altLang="en-US" dirty="0"/>
              <a:t>１つの事を深掘りせず、角度を変えて質問を続けて下さい</a:t>
            </a:r>
            <a:endParaRPr lang="en-US" altLang="ja-JP" dirty="0"/>
          </a:p>
          <a:p>
            <a:r>
              <a:rPr lang="ja-JP" altLang="en-US" dirty="0"/>
              <a:t>どこを深掘りしたら面白い話が聞けそうか探る事を意識しましょう</a:t>
            </a:r>
            <a:endParaRPr lang="en-US" altLang="ja-JP" dirty="0"/>
          </a:p>
        </p:txBody>
      </p:sp>
    </p:spTree>
    <p:extLst>
      <p:ext uri="{BB962C8B-B14F-4D97-AF65-F5344CB8AC3E}">
        <p14:creationId xmlns:p14="http://schemas.microsoft.com/office/powerpoint/2010/main" val="120286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0297-8984-472F-8318-6AC11AE327AC}"/>
              </a:ext>
            </a:extLst>
          </p:cNvPr>
          <p:cNvSpPr>
            <a:spLocks noGrp="1"/>
          </p:cNvSpPr>
          <p:nvPr>
            <p:ph type="title"/>
          </p:nvPr>
        </p:nvSpPr>
        <p:spPr/>
        <p:txBody>
          <a:bodyPr/>
          <a:lstStyle/>
          <a:p>
            <a:r>
              <a:rPr kumimoji="1" lang="en-US" altLang="ja-JP" dirty="0">
                <a:latin typeface="+mj-ea"/>
              </a:rPr>
              <a:t>STEP</a:t>
            </a:r>
            <a:r>
              <a:rPr kumimoji="1" lang="ja-JP" altLang="en-US" dirty="0"/>
              <a:t>２：企画</a:t>
            </a:r>
          </a:p>
        </p:txBody>
      </p:sp>
      <p:sp>
        <p:nvSpPr>
          <p:cNvPr id="3" name="コンテンツ プレースホルダー 2">
            <a:extLst>
              <a:ext uri="{FF2B5EF4-FFF2-40B4-BE49-F238E27FC236}">
                <a16:creationId xmlns:a16="http://schemas.microsoft.com/office/drawing/2014/main" id="{DC757EEC-3C3F-4AB1-BE6B-09E4F5D636A7}"/>
              </a:ext>
            </a:extLst>
          </p:cNvPr>
          <p:cNvSpPr>
            <a:spLocks noGrp="1"/>
          </p:cNvSpPr>
          <p:nvPr>
            <p:ph idx="1"/>
          </p:nvPr>
        </p:nvSpPr>
        <p:spPr/>
        <p:txBody>
          <a:bodyPr vert="horz" lIns="91440" tIns="45720" rIns="91440" bIns="45720" rtlCol="0" anchor="ctr">
            <a:normAutofit/>
          </a:bodyPr>
          <a:lstStyle/>
          <a:p>
            <a:pPr marL="0" indent="0">
              <a:lnSpc>
                <a:spcPct val="100000"/>
              </a:lnSpc>
              <a:buNone/>
            </a:pPr>
            <a:r>
              <a:rPr lang="en-US" altLang="ja-JP" dirty="0" err="1">
                <a:latin typeface="+mn-ea"/>
              </a:rPr>
              <a:t>企画</a:t>
            </a:r>
            <a:r>
              <a:rPr lang="en-US" altLang="ja-JP" dirty="0">
                <a:latin typeface="+mn-ea"/>
              </a:rPr>
              <a:t>　10min</a:t>
            </a:r>
            <a:endParaRPr lang="ja-JP" dirty="0">
              <a:latin typeface="+mn-ea"/>
            </a:endParaRPr>
          </a:p>
          <a:p>
            <a:pPr marL="0" indent="0">
              <a:lnSpc>
                <a:spcPct val="100000"/>
              </a:lnSpc>
              <a:buNone/>
            </a:pPr>
            <a:r>
              <a:rPr lang="en-US" altLang="ja-JP" dirty="0" err="1">
                <a:latin typeface="+mn-ea"/>
              </a:rPr>
              <a:t>本来、企画は最初に行うべきものですが</a:t>
            </a:r>
            <a:r>
              <a:rPr lang="en-US" altLang="ja-JP" dirty="0">
                <a:latin typeface="+mn-ea"/>
              </a:rPr>
              <a:t>、</a:t>
            </a:r>
            <a:br>
              <a:rPr lang="en-US" altLang="ja-JP" dirty="0">
                <a:latin typeface="+mn-ea"/>
              </a:rPr>
            </a:br>
            <a:r>
              <a:rPr lang="en-US" altLang="ja-JP" dirty="0" err="1">
                <a:latin typeface="+mn-ea"/>
              </a:rPr>
              <a:t>演習ではヒアリングで得た情報を元に企画を行います</a:t>
            </a:r>
            <a:endParaRPr lang="en-US" altLang="ja-JP" dirty="0">
              <a:latin typeface="+mn-ea"/>
            </a:endParaRPr>
          </a:p>
          <a:p>
            <a:pPr>
              <a:lnSpc>
                <a:spcPct val="100000"/>
              </a:lnSpc>
            </a:pPr>
            <a:endParaRPr lang="en-US" altLang="ja-JP" dirty="0">
              <a:latin typeface="+mn-ea"/>
            </a:endParaRPr>
          </a:p>
        </p:txBody>
      </p:sp>
    </p:spTree>
    <p:extLst>
      <p:ext uri="{BB962C8B-B14F-4D97-AF65-F5344CB8AC3E}">
        <p14:creationId xmlns:p14="http://schemas.microsoft.com/office/powerpoint/2010/main" val="263202545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6807</TotalTime>
  <Words>2376</Words>
  <Application>Microsoft Office PowerPoint</Application>
  <PresentationFormat>ワイド画面</PresentationFormat>
  <Paragraphs>252</Paragraphs>
  <Slides>31</Slides>
  <Notes>31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31</vt:i4>
      </vt:variant>
    </vt:vector>
  </HeadingPairs>
  <TitlesOfParts>
    <vt:vector size="37" baseType="lpstr">
      <vt:lpstr>ＭＳ Ｐゴシック</vt:lpstr>
      <vt:lpstr>ＭＳ Ｐゴシック</vt:lpstr>
      <vt:lpstr>游ゴシック</vt:lpstr>
      <vt:lpstr>Calibri</vt:lpstr>
      <vt:lpstr>Calibri Light</vt:lpstr>
      <vt:lpstr>Retrospect</vt:lpstr>
      <vt:lpstr>インタビュー トレーニングガイド</vt:lpstr>
      <vt:lpstr>タイムテーブル【ペアワーク用】</vt:lpstr>
      <vt:lpstr>PowerPoint プレゼンテーション</vt:lpstr>
      <vt:lpstr>グループ分け</vt:lpstr>
      <vt:lpstr>テーマ設定</vt:lpstr>
      <vt:lpstr>演習のステップ</vt:lpstr>
      <vt:lpstr>STEP１：ヒアリング</vt:lpstr>
      <vt:lpstr>ヒアリングのポイント</vt:lpstr>
      <vt:lpstr>STEP２：企画</vt:lpstr>
      <vt:lpstr>企画のポイント</vt:lpstr>
      <vt:lpstr>STEP３：インタビューガイド作成</vt:lpstr>
      <vt:lpstr>インタビューガイド作成のポイント</vt:lpstr>
      <vt:lpstr>STEP４：インタビュー</vt:lpstr>
      <vt:lpstr>インタビューのポイント</vt:lpstr>
      <vt:lpstr>STEP５：フィードバック</vt:lpstr>
      <vt:lpstr>フィードバックのポイント</vt:lpstr>
      <vt:lpstr>タイムテーブル【３人ワーク用】</vt:lpstr>
      <vt:lpstr>PowerPoint プレゼンテーション</vt:lpstr>
      <vt:lpstr>グループ分け</vt:lpstr>
      <vt:lpstr>テーマ設定</vt:lpstr>
      <vt:lpstr>演習のステップ</vt:lpstr>
      <vt:lpstr>STEP１：ヒアリング</vt:lpstr>
      <vt:lpstr>ヒアリングのポイント</vt:lpstr>
      <vt:lpstr>STEP２：企画</vt:lpstr>
      <vt:lpstr>企画のポイント</vt:lpstr>
      <vt:lpstr>STEP３：インタビューガイド作成</vt:lpstr>
      <vt:lpstr>インタビューガイド作成のポイント</vt:lpstr>
      <vt:lpstr>STEP４：インタビュー</vt:lpstr>
      <vt:lpstr>インタビューのポイント</vt:lpstr>
      <vt:lpstr>STEP５：フィードバック</vt:lpstr>
      <vt:lpstr>フィードバックのポイント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インタビュー トレーニングガイド</dc:title>
  <dc:creator>M.Yamaguchi</dc:creator>
  <cp:lastModifiedBy>M.Yamaguchi</cp:lastModifiedBy>
  <cp:revision>121</cp:revision>
  <dcterms:created xsi:type="dcterms:W3CDTF">2022-02-08T16:02:12Z</dcterms:created>
  <dcterms:modified xsi:type="dcterms:W3CDTF">2022-02-17T13:18:05Z</dcterms:modified>
</cp:coreProperties>
</file>